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omfortaa Ligh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omforta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b7850d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b7850d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racle.com/java/technologies/download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Lab session: Let’s install PySpark locally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PySpark requirements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260200"/>
            <a:ext cx="761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Full Java JDK: </a:t>
            </a:r>
            <a:r>
              <a:rPr lang="en-GB" u="sng">
                <a:solidFill>
                  <a:schemeClr val="hlink"/>
                </a:solidFill>
                <a:latin typeface="Comfortaa Light"/>
                <a:ea typeface="Comfortaa Light"/>
                <a:cs typeface="Comfortaa Light"/>
                <a:sym typeface="Comfortaa Light"/>
                <a:hlinkClick r:id="rId3"/>
              </a:rPr>
              <a:t>https://www.oracle.com/java/technologies/downloads/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Python installed. Min version supported: 3.7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VS Code / Visual Studio Code or other IDE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Data source: nyc.gov/site/tlc/about/tlc-trip-record-data.page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