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mfortaa Ligh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Lab 1 - 3: RDD, DF and Spark SQL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