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 Ligh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15ba0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15ba0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b15ba07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b15ba07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0x0fff.com/spark-architecture-shuffl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Data Shuffle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What is Data </a:t>
            </a: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Shuffle?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260200"/>
            <a:ext cx="402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Process of redistributing data across a node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Used to group related data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Required to aggregate of join data based on a key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Partition based on a key within the node, then aggregated / processed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Shuffling is expensive which can be a bottleneck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50" y="1545575"/>
            <a:ext cx="4267102" cy="241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Data Shuffling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86" y="1072925"/>
            <a:ext cx="6705426" cy="3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349850" y="4424075"/>
            <a:ext cx="64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Source - </a:t>
            </a:r>
            <a:r>
              <a:rPr lang="en-GB" sz="1100" u="sng">
                <a:solidFill>
                  <a:schemeClr val="hlink"/>
                </a:solidFill>
                <a:latin typeface="Comfortaa Light"/>
                <a:ea typeface="Comfortaa Light"/>
                <a:cs typeface="Comfortaa Light"/>
                <a:sym typeface="Comfortaa Light"/>
                <a:hlinkClick r:id="rId4"/>
              </a:rPr>
              <a:t>https://0x0fff.com/spark-architecture-shuffle/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Optimizing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95500" y="1260200"/>
            <a:ext cx="38274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Reduce input data, using pre-filters or pushdown predicates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Work with Partitioned data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Analyze potential params: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◆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e.g. spark.sql.shuffle.partitions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More-advanced options in next series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3936" l="0" r="0" t="0"/>
          <a:stretch/>
        </p:blipFill>
        <p:spPr>
          <a:xfrm>
            <a:off x="4609204" y="1258576"/>
            <a:ext cx="2692295" cy="25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45217"/>
          <a:stretch/>
        </p:blipFill>
        <p:spPr>
          <a:xfrm>
            <a:off x="6540125" y="2048750"/>
            <a:ext cx="2462400" cy="28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6996178" y="30641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058496" y="30924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188874" y="20806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889670" y="20806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7025638" y="30675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195597" y="30675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944057" y="1376368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75202" y="27161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175202" y="25847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 flipH="1">
            <a:off x="7195611" y="13764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195597" y="28250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153673" y="28250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713592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 flipH="1">
            <a:off x="7396451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