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Comfortaa Light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Narem Garcia-River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ComfortaaLight-bold.fntdata"/><Relationship Id="rId14" Type="http://schemas.openxmlformats.org/officeDocument/2006/relationships/font" Target="fonts/ComfortaaLigh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5-02T21:59:21.097">
    <p:pos x="6000" y="0"/>
    <p:text>Revisa
@carlos.isaac.contreras@gmail.com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925af0a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925af0a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e8ea340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e8ea340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0d23afd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0d23afd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e8ea3409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e8ea3409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02a25d1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02a25d1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925af0a07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3925af0a07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7450" y="698475"/>
            <a:ext cx="2286000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725950" y="3855925"/>
            <a:ext cx="557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Components of Apache Spark 2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545800" y="534200"/>
            <a:ext cx="40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Components of Apache Spark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40850" y="1509750"/>
            <a:ext cx="3239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Spark Core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Spark SQL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Spark Streaming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D966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highlight>
                  <a:srgbClr val="FFD966"/>
                </a:highlight>
                <a:latin typeface="Comfortaa Light"/>
                <a:ea typeface="Comfortaa Light"/>
                <a:cs typeface="Comfortaa Light"/>
                <a:sym typeface="Comfortaa Light"/>
              </a:rPr>
              <a:t>MLlib</a:t>
            </a:r>
            <a:endParaRPr>
              <a:highlight>
                <a:srgbClr val="FFD966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D966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highlight>
                  <a:srgbClr val="FFD966"/>
                </a:highlight>
                <a:latin typeface="Comfortaa Light"/>
                <a:ea typeface="Comfortaa Light"/>
                <a:cs typeface="Comfortaa Light"/>
                <a:sym typeface="Comfortaa Light"/>
              </a:rPr>
              <a:t>GraphX</a:t>
            </a:r>
            <a:endParaRPr>
              <a:highlight>
                <a:srgbClr val="FFD966"/>
              </a:highlight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3041250" y="534200"/>
            <a:ext cx="306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MLlib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4726450" y="995900"/>
            <a:ext cx="4092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A machine learning library in PySpark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Wide </a:t>
            </a: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range</a:t>
            </a: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 of machine learning algorithms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Supports</a:t>
            </a: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 Batch and streaming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Various data processing techniques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Tools for model </a:t>
            </a: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evaluation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Supports various data formats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solidFill>
                  <a:schemeClr val="dk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Integrates with other PySpark Components (SQL,GraphX and streaming)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00" y="1294250"/>
            <a:ext cx="3998816" cy="296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 example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5229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3041250" y="534200"/>
            <a:ext cx="306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GraphX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540850" y="995900"/>
            <a:ext cx="57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Allows for analysis of graph </a:t>
            </a: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structured</a:t>
            </a: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 data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5399875" y="1681700"/>
            <a:ext cx="3239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Unified programing model, for both graph and relational operations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Supports both directed and undirected graphs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Enables creation and manipulation of graphs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50" y="1611500"/>
            <a:ext cx="4141846" cy="32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3041250" y="534200"/>
            <a:ext cx="306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GraphX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5057050" y="1661700"/>
            <a:ext cx="3591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Provides built-in graph algorithms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Allows users to define own graphs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 Light"/>
              <a:buChar char="➔"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Integrates with other Spark Components such as MLlib SQL and streaming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50" y="1611500"/>
            <a:ext cx="4141846" cy="32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540850" y="995900"/>
            <a:ext cx="45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 Light"/>
                <a:ea typeface="Comfortaa Light"/>
                <a:cs typeface="Comfortaa Light"/>
                <a:sym typeface="Comfortaa Light"/>
              </a:rPr>
              <a:t>Allows for analysis of graph structured data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725369" y="4001663"/>
            <a:ext cx="8242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Poppins Light"/>
              <a:buNone/>
            </a:pPr>
            <a:r>
              <a:rPr lang="en-GB" sz="1800">
                <a:latin typeface="Comfortaa Light"/>
                <a:ea typeface="Comfortaa Light"/>
                <a:cs typeface="Comfortaa Light"/>
                <a:sym typeface="Comfortaa Light"/>
              </a:rPr>
              <a:t>Next…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102" name="Google Shape;102;p20"/>
          <p:cNvSpPr/>
          <p:nvPr/>
        </p:nvSpPr>
        <p:spPr>
          <a:xfrm>
            <a:off x="6996178" y="3064106"/>
            <a:ext cx="401104" cy="619782"/>
          </a:xfrm>
          <a:custGeom>
            <a:rect b="b" l="l" r="r" t="t"/>
            <a:pathLst>
              <a:path extrusionOk="0" h="1059" w="683">
                <a:moveTo>
                  <a:pt x="683" y="307"/>
                </a:moveTo>
                <a:cubicBezTo>
                  <a:pt x="683" y="548"/>
                  <a:pt x="341" y="1059"/>
                  <a:pt x="341" y="1059"/>
                </a:cubicBezTo>
                <a:cubicBezTo>
                  <a:pt x="341" y="1059"/>
                  <a:pt x="0" y="548"/>
                  <a:pt x="0" y="307"/>
                </a:cubicBezTo>
                <a:cubicBezTo>
                  <a:pt x="0" y="66"/>
                  <a:pt x="153" y="0"/>
                  <a:pt x="341" y="0"/>
                </a:cubicBezTo>
                <a:cubicBezTo>
                  <a:pt x="530" y="0"/>
                  <a:pt x="683" y="66"/>
                  <a:pt x="683" y="3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7058496" y="3092432"/>
            <a:ext cx="276467" cy="399972"/>
          </a:xfrm>
          <a:custGeom>
            <a:rect b="b" l="l" r="r" t="t"/>
            <a:pathLst>
              <a:path extrusionOk="0" h="789" w="472">
                <a:moveTo>
                  <a:pt x="472" y="212"/>
                </a:moveTo>
                <a:cubicBezTo>
                  <a:pt x="472" y="379"/>
                  <a:pt x="236" y="789"/>
                  <a:pt x="236" y="789"/>
                </a:cubicBezTo>
                <a:cubicBezTo>
                  <a:pt x="236" y="789"/>
                  <a:pt x="0" y="379"/>
                  <a:pt x="0" y="212"/>
                </a:cubicBezTo>
                <a:cubicBezTo>
                  <a:pt x="0" y="46"/>
                  <a:pt x="106" y="0"/>
                  <a:pt x="236" y="0"/>
                </a:cubicBezTo>
                <a:cubicBezTo>
                  <a:pt x="367" y="0"/>
                  <a:pt x="472" y="46"/>
                  <a:pt x="472" y="212"/>
                </a:cubicBez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7188874" y="2080610"/>
            <a:ext cx="307060" cy="985762"/>
          </a:xfrm>
          <a:custGeom>
            <a:rect b="b" l="l" r="r" t="t"/>
            <a:pathLst>
              <a:path extrusionOk="0" h="1686" w="523">
                <a:moveTo>
                  <a:pt x="523" y="606"/>
                </a:moveTo>
                <a:cubicBezTo>
                  <a:pt x="523" y="387"/>
                  <a:pt x="486" y="181"/>
                  <a:pt x="43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3"/>
                  <a:pt x="0" y="183"/>
                  <a:pt x="0" y="183"/>
                </a:cubicBezTo>
                <a:cubicBezTo>
                  <a:pt x="159" y="183"/>
                  <a:pt x="288" y="312"/>
                  <a:pt x="288" y="471"/>
                </a:cubicBezTo>
                <a:cubicBezTo>
                  <a:pt x="288" y="631"/>
                  <a:pt x="159" y="760"/>
                  <a:pt x="0" y="760"/>
                </a:cubicBezTo>
                <a:cubicBezTo>
                  <a:pt x="0" y="1686"/>
                  <a:pt x="0" y="1686"/>
                  <a:pt x="0" y="1686"/>
                </a:cubicBezTo>
                <a:cubicBezTo>
                  <a:pt x="282" y="1686"/>
                  <a:pt x="282" y="1686"/>
                  <a:pt x="282" y="1686"/>
                </a:cubicBezTo>
                <a:cubicBezTo>
                  <a:pt x="427" y="1458"/>
                  <a:pt x="523" y="1060"/>
                  <a:pt x="523" y="606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6889670" y="2080610"/>
            <a:ext cx="305926" cy="985762"/>
          </a:xfrm>
          <a:custGeom>
            <a:rect b="b" l="l" r="r" t="t"/>
            <a:pathLst>
              <a:path extrusionOk="0" h="1686" w="522">
                <a:moveTo>
                  <a:pt x="234" y="471"/>
                </a:moveTo>
                <a:cubicBezTo>
                  <a:pt x="234" y="312"/>
                  <a:pt x="363" y="183"/>
                  <a:pt x="522" y="183"/>
                </a:cubicBezTo>
                <a:cubicBezTo>
                  <a:pt x="522" y="0"/>
                  <a:pt x="522" y="0"/>
                  <a:pt x="522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37" y="181"/>
                  <a:pt x="0" y="387"/>
                  <a:pt x="0" y="606"/>
                </a:cubicBezTo>
                <a:cubicBezTo>
                  <a:pt x="0" y="1060"/>
                  <a:pt x="96" y="1458"/>
                  <a:pt x="241" y="1686"/>
                </a:cubicBezTo>
                <a:cubicBezTo>
                  <a:pt x="522" y="1686"/>
                  <a:pt x="522" y="1686"/>
                  <a:pt x="522" y="1686"/>
                </a:cubicBezTo>
                <a:cubicBezTo>
                  <a:pt x="522" y="760"/>
                  <a:pt x="522" y="760"/>
                  <a:pt x="522" y="760"/>
                </a:cubicBezTo>
                <a:cubicBezTo>
                  <a:pt x="363" y="760"/>
                  <a:pt x="234" y="631"/>
                  <a:pt x="234" y="4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7025638" y="3067505"/>
            <a:ext cx="169959" cy="50987"/>
          </a:xfrm>
          <a:custGeom>
            <a:rect b="b" l="l" r="r" t="t"/>
            <a:pathLst>
              <a:path extrusionOk="0" h="88" w="291">
                <a:moveTo>
                  <a:pt x="14" y="0"/>
                </a:moveTo>
                <a:cubicBezTo>
                  <a:pt x="6" y="0"/>
                  <a:pt x="0" y="6"/>
                  <a:pt x="0" y="13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82"/>
                  <a:pt x="6" y="88"/>
                  <a:pt x="14" y="88"/>
                </a:cubicBezTo>
                <a:cubicBezTo>
                  <a:pt x="291" y="88"/>
                  <a:pt x="291" y="88"/>
                  <a:pt x="291" y="88"/>
                </a:cubicBezTo>
                <a:cubicBezTo>
                  <a:pt x="291" y="0"/>
                  <a:pt x="291" y="0"/>
                  <a:pt x="291" y="0"/>
                </a:cubicBezTo>
                <a:lnTo>
                  <a:pt x="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7195597" y="3067505"/>
            <a:ext cx="171092" cy="50987"/>
          </a:xfrm>
          <a:custGeom>
            <a:rect b="b" l="l" r="r" t="t"/>
            <a:pathLst>
              <a:path extrusionOk="0" h="88" w="291">
                <a:moveTo>
                  <a:pt x="277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8"/>
                  <a:pt x="0" y="88"/>
                  <a:pt x="0" y="88"/>
                </a:cubicBezTo>
                <a:cubicBezTo>
                  <a:pt x="277" y="88"/>
                  <a:pt x="277" y="88"/>
                  <a:pt x="277" y="88"/>
                </a:cubicBezTo>
                <a:cubicBezTo>
                  <a:pt x="285" y="88"/>
                  <a:pt x="291" y="82"/>
                  <a:pt x="291" y="74"/>
                </a:cubicBezTo>
                <a:cubicBezTo>
                  <a:pt x="291" y="13"/>
                  <a:pt x="291" y="13"/>
                  <a:pt x="291" y="13"/>
                </a:cubicBezTo>
                <a:cubicBezTo>
                  <a:pt x="291" y="6"/>
                  <a:pt x="285" y="0"/>
                  <a:pt x="2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6944057" y="1376368"/>
            <a:ext cx="251525" cy="704250"/>
          </a:xfrm>
          <a:custGeom>
            <a:rect b="b" l="l" r="r" t="t"/>
            <a:pathLst>
              <a:path extrusionOk="0" h="10000" w="10000">
                <a:moveTo>
                  <a:pt x="10000" y="0"/>
                </a:moveTo>
                <a:cubicBezTo>
                  <a:pt x="8193" y="727"/>
                  <a:pt x="2860" y="4053"/>
                  <a:pt x="0" y="10000"/>
                </a:cubicBezTo>
                <a:lnTo>
                  <a:pt x="10000" y="10000"/>
                </a:lnTo>
                <a:lnTo>
                  <a:pt x="100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7175202" y="2716145"/>
            <a:ext cx="42000" cy="7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7175202" y="2584712"/>
            <a:ext cx="42000" cy="7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/>
          <p:nvPr/>
        </p:nvSpPr>
        <p:spPr>
          <a:xfrm flipH="1">
            <a:off x="7195611" y="1376426"/>
            <a:ext cx="251525" cy="704250"/>
          </a:xfrm>
          <a:custGeom>
            <a:rect b="b" l="l" r="r" t="t"/>
            <a:pathLst>
              <a:path extrusionOk="0" h="10000" w="10000">
                <a:moveTo>
                  <a:pt x="10000" y="0"/>
                </a:moveTo>
                <a:cubicBezTo>
                  <a:pt x="8193" y="727"/>
                  <a:pt x="2860" y="4053"/>
                  <a:pt x="0" y="10000"/>
                </a:cubicBezTo>
                <a:lnTo>
                  <a:pt x="10000" y="10000"/>
                </a:lnTo>
                <a:lnTo>
                  <a:pt x="100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7195597" y="2825030"/>
            <a:ext cx="43056" cy="385240"/>
          </a:xfrm>
          <a:custGeom>
            <a:rect b="b" l="l" r="r" t="t"/>
            <a:pathLst>
              <a:path extrusionOk="0" h="660" w="73">
                <a:moveTo>
                  <a:pt x="18" y="1"/>
                </a:moveTo>
                <a:cubicBezTo>
                  <a:pt x="17" y="0"/>
                  <a:pt x="15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60"/>
                  <a:pt x="0" y="660"/>
                  <a:pt x="0" y="660"/>
                </a:cubicBezTo>
                <a:cubicBezTo>
                  <a:pt x="15" y="660"/>
                  <a:pt x="15" y="660"/>
                  <a:pt x="15" y="660"/>
                </a:cubicBezTo>
                <a:cubicBezTo>
                  <a:pt x="15" y="660"/>
                  <a:pt x="15" y="660"/>
                  <a:pt x="15" y="660"/>
                </a:cubicBezTo>
                <a:cubicBezTo>
                  <a:pt x="24" y="660"/>
                  <a:pt x="30" y="653"/>
                  <a:pt x="30" y="645"/>
                </a:cubicBezTo>
                <a:cubicBezTo>
                  <a:pt x="30" y="625"/>
                  <a:pt x="30" y="625"/>
                  <a:pt x="30" y="625"/>
                </a:cubicBezTo>
                <a:cubicBezTo>
                  <a:pt x="31" y="596"/>
                  <a:pt x="31" y="596"/>
                  <a:pt x="31" y="596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11"/>
                  <a:pt x="27" y="3"/>
                  <a:pt x="18" y="1"/>
                </a:cubicBez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7153673" y="2825030"/>
            <a:ext cx="41923" cy="385240"/>
          </a:xfrm>
          <a:custGeom>
            <a:rect b="b" l="l" r="r" t="t"/>
            <a:pathLst>
              <a:path extrusionOk="0" h="660" w="72">
                <a:moveTo>
                  <a:pt x="57" y="0"/>
                </a:moveTo>
                <a:cubicBezTo>
                  <a:pt x="57" y="0"/>
                  <a:pt x="57" y="0"/>
                  <a:pt x="57" y="0"/>
                </a:cubicBezTo>
                <a:cubicBezTo>
                  <a:pt x="55" y="0"/>
                  <a:pt x="54" y="0"/>
                  <a:pt x="52" y="1"/>
                </a:cubicBezTo>
                <a:cubicBezTo>
                  <a:pt x="50" y="1"/>
                  <a:pt x="47" y="2"/>
                  <a:pt x="44" y="4"/>
                </a:cubicBezTo>
                <a:cubicBezTo>
                  <a:pt x="27" y="9"/>
                  <a:pt x="0" y="24"/>
                  <a:pt x="0" y="66"/>
                </a:cubicBezTo>
                <a:cubicBezTo>
                  <a:pt x="41" y="597"/>
                  <a:pt x="41" y="597"/>
                  <a:pt x="41" y="597"/>
                </a:cubicBezTo>
                <a:cubicBezTo>
                  <a:pt x="42" y="624"/>
                  <a:pt x="42" y="624"/>
                  <a:pt x="42" y="624"/>
                </a:cubicBezTo>
                <a:cubicBezTo>
                  <a:pt x="42" y="644"/>
                  <a:pt x="42" y="644"/>
                  <a:pt x="42" y="644"/>
                </a:cubicBezTo>
                <a:cubicBezTo>
                  <a:pt x="42" y="651"/>
                  <a:pt x="46" y="656"/>
                  <a:pt x="51" y="658"/>
                </a:cubicBezTo>
                <a:cubicBezTo>
                  <a:pt x="53" y="659"/>
                  <a:pt x="56" y="660"/>
                  <a:pt x="59" y="660"/>
                </a:cubicBezTo>
                <a:cubicBezTo>
                  <a:pt x="59" y="660"/>
                  <a:pt x="59" y="660"/>
                  <a:pt x="59" y="660"/>
                </a:cubicBezTo>
                <a:cubicBezTo>
                  <a:pt x="72" y="660"/>
                  <a:pt x="72" y="660"/>
                  <a:pt x="72" y="660"/>
                </a:cubicBezTo>
                <a:cubicBezTo>
                  <a:pt x="72" y="0"/>
                  <a:pt x="72" y="0"/>
                  <a:pt x="72" y="0"/>
                </a:cubicBezTo>
                <a:lnTo>
                  <a:pt x="57" y="0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6713592" y="2480915"/>
            <a:ext cx="279640" cy="717804"/>
          </a:xfrm>
          <a:custGeom>
            <a:rect b="b" l="l" r="r" t="t"/>
            <a:pathLst>
              <a:path extrusionOk="0" h="1914145" w="745706">
                <a:moveTo>
                  <a:pt x="485000" y="0"/>
                </a:moveTo>
                <a:cubicBezTo>
                  <a:pt x="485000" y="0"/>
                  <a:pt x="373332" y="384738"/>
                  <a:pt x="259276" y="798456"/>
                </a:cubicBezTo>
                <a:lnTo>
                  <a:pt x="224632" y="925948"/>
                </a:lnTo>
                <a:lnTo>
                  <a:pt x="224568" y="925829"/>
                </a:lnTo>
                <a:lnTo>
                  <a:pt x="221898" y="936009"/>
                </a:lnTo>
                <a:lnTo>
                  <a:pt x="174994" y="1108620"/>
                </a:lnTo>
                <a:cubicBezTo>
                  <a:pt x="93680" y="1413099"/>
                  <a:pt x="26392" y="1683852"/>
                  <a:pt x="19232" y="1770791"/>
                </a:cubicBezTo>
                <a:lnTo>
                  <a:pt x="19382" y="1772041"/>
                </a:lnTo>
                <a:lnTo>
                  <a:pt x="7368" y="1840112"/>
                </a:lnTo>
                <a:cubicBezTo>
                  <a:pt x="2960" y="1870115"/>
                  <a:pt x="366" y="1895216"/>
                  <a:pt x="0" y="1914145"/>
                </a:cubicBezTo>
                <a:cubicBezTo>
                  <a:pt x="43976" y="1860397"/>
                  <a:pt x="84292" y="1808935"/>
                  <a:pt x="122324" y="1758902"/>
                </a:cubicBezTo>
                <a:lnTo>
                  <a:pt x="151706" y="1719224"/>
                </a:lnTo>
                <a:lnTo>
                  <a:pt x="160044" y="1708705"/>
                </a:lnTo>
                <a:lnTo>
                  <a:pt x="169160" y="1695653"/>
                </a:lnTo>
                <a:lnTo>
                  <a:pt x="230932" y="1612231"/>
                </a:lnTo>
                <a:cubicBezTo>
                  <a:pt x="300594" y="1516165"/>
                  <a:pt x="366600" y="1422385"/>
                  <a:pt x="439920" y="1324033"/>
                </a:cubicBezTo>
                <a:lnTo>
                  <a:pt x="438414" y="1321247"/>
                </a:lnTo>
                <a:lnTo>
                  <a:pt x="439132" y="1319882"/>
                </a:lnTo>
                <a:cubicBezTo>
                  <a:pt x="444830" y="1311246"/>
                  <a:pt x="452760" y="1340497"/>
                  <a:pt x="745688" y="1340497"/>
                </a:cubicBezTo>
                <a:cubicBezTo>
                  <a:pt x="748238" y="1077488"/>
                  <a:pt x="482376" y="263009"/>
                  <a:pt x="485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/>
          <p:nvPr/>
        </p:nvSpPr>
        <p:spPr>
          <a:xfrm flipH="1">
            <a:off x="7396451" y="2480915"/>
            <a:ext cx="279640" cy="717804"/>
          </a:xfrm>
          <a:custGeom>
            <a:rect b="b" l="l" r="r" t="t"/>
            <a:pathLst>
              <a:path extrusionOk="0" h="1914145" w="745706">
                <a:moveTo>
                  <a:pt x="485000" y="0"/>
                </a:moveTo>
                <a:cubicBezTo>
                  <a:pt x="485000" y="0"/>
                  <a:pt x="373332" y="384738"/>
                  <a:pt x="259276" y="798456"/>
                </a:cubicBezTo>
                <a:lnTo>
                  <a:pt x="224632" y="925948"/>
                </a:lnTo>
                <a:lnTo>
                  <a:pt x="224568" y="925829"/>
                </a:lnTo>
                <a:lnTo>
                  <a:pt x="221898" y="936009"/>
                </a:lnTo>
                <a:lnTo>
                  <a:pt x="174994" y="1108620"/>
                </a:lnTo>
                <a:cubicBezTo>
                  <a:pt x="93680" y="1413099"/>
                  <a:pt x="26392" y="1683852"/>
                  <a:pt x="19232" y="1770791"/>
                </a:cubicBezTo>
                <a:lnTo>
                  <a:pt x="19382" y="1772041"/>
                </a:lnTo>
                <a:lnTo>
                  <a:pt x="7368" y="1840112"/>
                </a:lnTo>
                <a:cubicBezTo>
                  <a:pt x="2960" y="1870115"/>
                  <a:pt x="366" y="1895216"/>
                  <a:pt x="0" y="1914145"/>
                </a:cubicBezTo>
                <a:cubicBezTo>
                  <a:pt x="43976" y="1860397"/>
                  <a:pt x="84292" y="1808935"/>
                  <a:pt x="122324" y="1758902"/>
                </a:cubicBezTo>
                <a:lnTo>
                  <a:pt x="151706" y="1719224"/>
                </a:lnTo>
                <a:lnTo>
                  <a:pt x="160044" y="1708705"/>
                </a:lnTo>
                <a:lnTo>
                  <a:pt x="169160" y="1695653"/>
                </a:lnTo>
                <a:lnTo>
                  <a:pt x="230932" y="1612231"/>
                </a:lnTo>
                <a:cubicBezTo>
                  <a:pt x="300594" y="1516165"/>
                  <a:pt x="366600" y="1422385"/>
                  <a:pt x="439920" y="1324033"/>
                </a:cubicBezTo>
                <a:lnTo>
                  <a:pt x="438414" y="1321247"/>
                </a:lnTo>
                <a:lnTo>
                  <a:pt x="439132" y="1319882"/>
                </a:lnTo>
                <a:cubicBezTo>
                  <a:pt x="444830" y="1311246"/>
                  <a:pt x="452760" y="1340497"/>
                  <a:pt x="745688" y="1340497"/>
                </a:cubicBezTo>
                <a:cubicBezTo>
                  <a:pt x="748238" y="1077488"/>
                  <a:pt x="482376" y="263009"/>
                  <a:pt x="485000" y="0"/>
                </a:cubicBez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