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Ligh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Light-bold.fntdata"/><Relationship Id="rId14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eb9a1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eb9a1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eb9a1d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eb9a1d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eb9a1d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eb9a1d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b7850d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b7850d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a39e99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5a39e99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a39e99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a39e99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Transformation </a:t>
            </a: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vs. Action internals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500" y="916725"/>
            <a:ext cx="2169836" cy="38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982100" y="534200"/>
            <a:ext cx="5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of Transformation functions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73869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Input: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Initial data or variables to be transformed and analyzed.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Processing: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Operations performed on the input to achieve desired changes.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Output: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Transformed data or variables resulting from the processing step.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47900" y="1260200"/>
            <a:ext cx="3239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Parameters: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Variables or settings that control the transformation process.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Evaluation: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Assessment of the transformed data quality and effectiveness.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982100" y="534200"/>
            <a:ext cx="5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of Transformation functions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Examples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74325" y="1260625"/>
            <a:ext cx="30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fortaa Light"/>
                <a:ea typeface="Comfortaa Light"/>
                <a:cs typeface="Comfortaa Light"/>
                <a:sym typeface="Comfortaa Light"/>
              </a:rPr>
              <a:t>Map Transformation</a:t>
            </a:r>
            <a:endParaRPr sz="1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77" y="1794575"/>
            <a:ext cx="2343997" cy="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041250" y="1260625"/>
            <a:ext cx="30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fortaa Light"/>
                <a:ea typeface="Comfortaa Light"/>
                <a:cs typeface="Comfortaa Light"/>
                <a:sym typeface="Comfortaa Light"/>
              </a:rPr>
              <a:t>Filter transformation</a:t>
            </a:r>
            <a:endParaRPr sz="1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397800" y="3153450"/>
            <a:ext cx="30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fortaa Light"/>
                <a:ea typeface="Comfortaa Light"/>
                <a:cs typeface="Comfortaa Light"/>
                <a:sym typeface="Comfortaa Light"/>
              </a:rPr>
              <a:t>FlatMap transformation</a:t>
            </a:r>
            <a:endParaRPr sz="1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58650" y="3153450"/>
            <a:ext cx="30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fortaa Light"/>
                <a:ea typeface="Comfortaa Light"/>
                <a:cs typeface="Comfortaa Light"/>
                <a:sym typeface="Comfortaa Light"/>
              </a:rPr>
              <a:t>GroupBy transformation</a:t>
            </a:r>
            <a:endParaRPr sz="1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703275" y="1260625"/>
            <a:ext cx="30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mfortaa Light"/>
                <a:ea typeface="Comfortaa Light"/>
                <a:cs typeface="Comfortaa Light"/>
                <a:sym typeface="Comfortaa Light"/>
              </a:rPr>
              <a:t>Reduce transformation</a:t>
            </a:r>
            <a:endParaRPr sz="16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638" y="1794563"/>
            <a:ext cx="2666726" cy="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875" y="1777062"/>
            <a:ext cx="2738749" cy="8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892" y="3661851"/>
            <a:ext cx="2576372" cy="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875" y="3661853"/>
            <a:ext cx="3407517" cy="7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373750" y="534200"/>
            <a:ext cx="43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of Action functions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47900" y="1260200"/>
            <a:ext cx="74043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Result: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action function returns a result or value based on the RDD or DataFrame.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Computation: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action triggers the execution of the transformations defined on the RDD or DataFrame.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373750" y="534200"/>
            <a:ext cx="43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of Action functions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49625" y="1136350"/>
            <a:ext cx="83418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Aggregation: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Action functions often perform aggregations or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calculations on the data.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Communication: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Action functions collect and transmit the results back to the driver program.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Termination: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execution of action functions marks the end of a Spark job or task.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041250" y="9914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Count action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041250" y="5297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Examples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629450" y="991400"/>
            <a:ext cx="20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Fist action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084263" y="2617475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Save action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50938" y="2617475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Take action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70600" y="991400"/>
            <a:ext cx="26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Collection action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99" y="1509377"/>
            <a:ext cx="2660700" cy="89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88" y="1509375"/>
            <a:ext cx="2445413" cy="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800" y="1509375"/>
            <a:ext cx="1817299" cy="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074" y="3290425"/>
            <a:ext cx="3737225" cy="11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3750" y="3290425"/>
            <a:ext cx="4282521" cy="1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450" y="1896925"/>
            <a:ext cx="9620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