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omfortaa Light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mforta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Lab 5: Spark Streaming demo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