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AEF4D34-2263-46DA-8BB9-9814838E26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DC2960F-F91D-45F2-A7B4-F8036F1395B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11-07-2024 21:40:48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922934D-CE5F-4C6A-944B-DC7F41D4D4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2024-07-11T16:10:48Z</dcterms:created>
  <dcterms:modified xsi:type="dcterms:W3CDTF">2024-07-11T16:10:48Z</dcterms:modified>
</cp:coreProperties>
</file>