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60" r:id="rId5"/>
    <p:sldId id="263" r:id="rId6"/>
    <p:sldId id="264" r:id="rId7"/>
    <p:sldId id="268" r:id="rId8"/>
    <p:sldId id="267" r:id="rId9"/>
    <p:sldId id="266" r:id="rId10"/>
    <p:sldId id="262" r:id="rId11"/>
    <p:sldId id="265" r:id="rId12"/>
    <p:sldId id="259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" y="-6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manujan" userId="6f8344b21a144de4" providerId="LiveId" clId="{9CA1F11F-1FB7-448B-B4A6-44CFF48FC16D}"/>
    <pc:docChg chg="undo custSel modSld">
      <pc:chgData name="Srinivasa Ramanujan" userId="6f8344b21a144de4" providerId="LiveId" clId="{9CA1F11F-1FB7-448B-B4A6-44CFF48FC16D}" dt="2024-09-16T09:25:13.236" v="34" actId="1035"/>
      <pc:docMkLst>
        <pc:docMk/>
      </pc:docMkLst>
      <pc:sldChg chg="addSp delSp modSp mod">
        <pc:chgData name="Srinivasa Ramanujan" userId="6f8344b21a144de4" providerId="LiveId" clId="{9CA1F11F-1FB7-448B-B4A6-44CFF48FC16D}" dt="2024-09-16T09:25:13.236" v="34" actId="1035"/>
        <pc:sldMkLst>
          <pc:docMk/>
          <pc:sldMk cId="1508098330" sldId="268"/>
        </pc:sldMkLst>
        <pc:picChg chg="add del mod">
          <ac:chgData name="Srinivasa Ramanujan" userId="6f8344b21a144de4" providerId="LiveId" clId="{9CA1F11F-1FB7-448B-B4A6-44CFF48FC16D}" dt="2024-09-16T09:23:33.620" v="10" actId="22"/>
          <ac:picMkLst>
            <pc:docMk/>
            <pc:sldMk cId="1508098330" sldId="268"/>
            <ac:picMk id="14" creationId="{5C5CE8E1-2D04-9D23-D79B-42FBE985952B}"/>
          </ac:picMkLst>
        </pc:picChg>
        <pc:picChg chg="add mod">
          <ac:chgData name="Srinivasa Ramanujan" userId="6f8344b21a144de4" providerId="LiveId" clId="{9CA1F11F-1FB7-448B-B4A6-44CFF48FC16D}" dt="2024-09-16T09:25:13.236" v="34" actId="1035"/>
          <ac:picMkLst>
            <pc:docMk/>
            <pc:sldMk cId="1508098330" sldId="268"/>
            <ac:picMk id="16" creationId="{C3467715-8823-97EF-996D-C98C8D50AF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700520"/>
            <a:ext cx="9143238" cy="1562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8140" y="147320"/>
            <a:ext cx="4220845" cy="530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7452" y="1238995"/>
            <a:ext cx="7028180" cy="356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1059" y="6473444"/>
            <a:ext cx="1663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863" y="863853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Annexure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2" y="1238995"/>
            <a:ext cx="7028180" cy="354648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Times New Roman"/>
                <a:cs typeface="Times New Roman"/>
              </a:rPr>
              <a:t>Project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Presentation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Back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End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Engineering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Project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(BEE)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(22CS026)</a:t>
            </a:r>
            <a:endParaRPr sz="1800" dirty="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375"/>
              </a:spcBef>
            </a:pPr>
            <a:r>
              <a:rPr sz="2000" spc="-25" dirty="0">
                <a:latin typeface="Times New Roman"/>
                <a:cs typeface="Times New Roman"/>
              </a:rPr>
              <a:t>On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IN" sz="4800" dirty="0">
                <a:latin typeface="Times New Roman"/>
                <a:cs typeface="Times New Roman"/>
              </a:rPr>
              <a:t>Hostelers’ Emporium</a:t>
            </a:r>
            <a:endParaRPr sz="4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2875"/>
              </a:spcBef>
            </a:pPr>
            <a:r>
              <a:rPr lang="en-IN" sz="2000" dirty="0">
                <a:latin typeface="Times New Roman"/>
                <a:cs typeface="Times New Roman"/>
              </a:rPr>
              <a:t>Mridul Gupta    Kirti Goel    Nishtha Nanda   Muskan </a:t>
            </a:r>
            <a:r>
              <a:rPr lang="en-IN" sz="2000" dirty="0" err="1">
                <a:latin typeface="Times New Roman"/>
                <a:cs typeface="Times New Roman"/>
              </a:rPr>
              <a:t>Bandta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lang="en-IN" sz="2000" dirty="0">
                <a:latin typeface="Times New Roman"/>
                <a:cs typeface="Times New Roman"/>
              </a:rPr>
              <a:t>2210991940   2210991805    2210991994     2210991947   .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Supervised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By</a:t>
            </a:r>
            <a:endParaRPr lang="en-IN" sz="2000" spc="-25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lang="en-US" sz="2000" spc="-25" dirty="0">
                <a:latin typeface="Times New Roman"/>
                <a:cs typeface="Times New Roman"/>
              </a:rPr>
              <a:t>Dr. </a:t>
            </a:r>
            <a:r>
              <a:rPr lang="en-US" sz="2000" spc="-25" dirty="0" err="1">
                <a:latin typeface="Times New Roman"/>
                <a:cs typeface="Times New Roman"/>
              </a:rPr>
              <a:t>Rajdavinder</a:t>
            </a:r>
            <a:r>
              <a:rPr lang="en-US" sz="2000" spc="-25" dirty="0">
                <a:latin typeface="Times New Roman"/>
                <a:cs typeface="Times New Roman"/>
              </a:rPr>
              <a:t> Singh Boparai and Mr. Aniket </a:t>
            </a:r>
            <a:r>
              <a:rPr lang="en-US" sz="2000" spc="-25" dirty="0" err="1">
                <a:latin typeface="Times New Roman"/>
                <a:cs typeface="Times New Roman"/>
              </a:rPr>
              <a:t>Methi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497" y="5839459"/>
            <a:ext cx="6253480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6845" marR="5080" indent="-1414780">
              <a:lnSpc>
                <a:spcPct val="113799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Department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Engineering, </a:t>
            </a:r>
            <a:r>
              <a:rPr sz="2400" dirty="0">
                <a:latin typeface="Times New Roman"/>
                <a:cs typeface="Times New Roman"/>
              </a:rPr>
              <a:t>Chitkara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University,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Punjab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8140" y="147320"/>
            <a:ext cx="42208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latin typeface="Arial MT"/>
                <a:cs typeface="Arial MT"/>
              </a:rPr>
              <a:t>Results</a:t>
            </a:r>
            <a:endParaRPr spc="-10" dirty="0">
              <a:latin typeface="Arial MT"/>
              <a:cs typeface="Arial MT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07906D2-A696-D6A6-69ED-BA6776E0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" y="1104900"/>
            <a:ext cx="822960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Hostelers' Emporium successfully attracted a diverse user base of hostel residents, providing a valuable platform for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React-driven frontend delivered a responsive and intuitive user experience, enhancing user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Express.js backend handled API requests and server operations smoothly, ensuring reliable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file system effectively managed storage needs, accommodating current data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Success: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Cloud-based deployment ensured stable access and scalability, supporting increased user activity.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Feedback: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appreciated the platform's functionality and ease of use, validating the project’s design and impact. </a:t>
            </a:r>
          </a:p>
        </p:txBody>
      </p:sp>
    </p:spTree>
    <p:extLst>
      <p:ext uri="{BB962C8B-B14F-4D97-AF65-F5344CB8AC3E}">
        <p14:creationId xmlns:p14="http://schemas.microsoft.com/office/powerpoint/2010/main" val="263952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8140" y="147320"/>
            <a:ext cx="42208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latin typeface="Arial MT"/>
                <a:cs typeface="Arial MT"/>
              </a:rPr>
              <a:t>Conclusion</a:t>
            </a:r>
            <a:endParaRPr spc="-10" dirty="0">
              <a:latin typeface="Arial MT"/>
              <a:cs typeface="Arial MT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7FDE6BB-E288-D385-E5A6-D6708F71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1502380"/>
            <a:ext cx="8153400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Hostelers' Emporium effectively meets the needs of hostel residents with its user-friendly interface and efficient backend.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Stack 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React and Express.js provide a robust, scalable solution, while the file system handles data management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Positive responses highlight the platform's ease of use and valuable functionality for buying and selling items.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Deployment on cloud platforms ensures reliable performance and growth potential.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enhances hostel life by simplifying transactions and fostering community connections, validating its design and development approach. </a:t>
            </a:r>
          </a:p>
        </p:txBody>
      </p:sp>
    </p:spTree>
    <p:extLst>
      <p:ext uri="{BB962C8B-B14F-4D97-AF65-F5344CB8AC3E}">
        <p14:creationId xmlns:p14="http://schemas.microsoft.com/office/powerpoint/2010/main" val="316120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802" y="3081604"/>
            <a:ext cx="3057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0" dirty="0"/>
              <a:t>Thank</a:t>
            </a:r>
            <a:r>
              <a:rPr sz="5400" spc="-310" dirty="0"/>
              <a:t> </a:t>
            </a:r>
            <a:r>
              <a:rPr sz="5400" spc="-25" dirty="0"/>
              <a:t>You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1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A283E83F-9B43-36CB-EB55-7AB175B3E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" y="454594"/>
            <a:ext cx="8216264" cy="554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Hostelers' Emporium is designed for hostel residents to buy and sell essential items like chairs, notes, and late-night snacks.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React to create an engaging, responsive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Powered by Express.js for efficient server-side operations.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Utilizes a file system for straightforward, cost-effective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Simplify transactions, connect hostel residents, and enhance the hostel experience.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convenient platform tailored to the specific needs of hostel life.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8140" y="147320"/>
            <a:ext cx="42208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Arial MT"/>
                <a:cs typeface="Arial MT"/>
              </a:rPr>
              <a:t>S/W,</a:t>
            </a:r>
            <a:r>
              <a:rPr lang="en-IN" sz="3200" spc="-75" dirty="0">
                <a:latin typeface="Arial MT"/>
                <a:cs typeface="Arial MT"/>
              </a:rPr>
              <a:t> </a:t>
            </a:r>
            <a:r>
              <a:rPr lang="en-IN" sz="3200" dirty="0">
                <a:latin typeface="Arial MT"/>
                <a:cs typeface="Arial MT"/>
              </a:rPr>
              <a:t>H/W</a:t>
            </a:r>
            <a:r>
              <a:rPr lang="en-IN" sz="3200" spc="-70" dirty="0">
                <a:latin typeface="Arial MT"/>
                <a:cs typeface="Arial MT"/>
              </a:rPr>
              <a:t> </a:t>
            </a:r>
            <a:r>
              <a:rPr lang="en-IN" sz="3200" spc="-10" dirty="0">
                <a:latin typeface="Arial MT"/>
                <a:cs typeface="Arial MT"/>
              </a:rPr>
              <a:t>Requirement</a:t>
            </a:r>
            <a:endParaRPr spc="-1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1F7A8-2720-93E1-BD8C-9201024C4FE8}"/>
              </a:ext>
            </a:extLst>
          </p:cNvPr>
          <p:cNvSpPr txBox="1"/>
          <p:nvPr/>
        </p:nvSpPr>
        <p:spPr>
          <a:xfrm>
            <a:off x="381000" y="1028700"/>
            <a:ext cx="8001000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React, Node.js (LTS version),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Yarn for package 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Express.js, Node.js (LTS version),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Yarn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Storage/Database: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system for storing data and resources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Dual-core processor, 8 GB RAM, and 10 GB of free disk space. A stable internet connection is needed for package downloads and updates.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Multi-core processor, at least 4 GB RAM, and sufficient storage based on data needs. Reliable internet connectivity is essential for server access and smooth operation.</a:t>
            </a:r>
          </a:p>
        </p:txBody>
      </p:sp>
    </p:spTree>
    <p:extLst>
      <p:ext uri="{BB962C8B-B14F-4D97-AF65-F5344CB8AC3E}">
        <p14:creationId xmlns:p14="http://schemas.microsoft.com/office/powerpoint/2010/main" val="167348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4400" y="266700"/>
            <a:ext cx="4458385" cy="28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43965">
              <a:lnSpc>
                <a:spcPts val="1939"/>
              </a:lnSpc>
              <a:spcBef>
                <a:spcPts val="145"/>
              </a:spcBef>
            </a:pPr>
            <a:r>
              <a:rPr lang="en-IN" sz="3200" dirty="0">
                <a:latin typeface="Arial MT"/>
                <a:cs typeface="Arial MT"/>
              </a:rPr>
              <a:t>Feasibility</a:t>
            </a:r>
            <a:r>
              <a:rPr lang="en-IN" sz="3200" spc="-75" dirty="0">
                <a:latin typeface="Arial MT"/>
                <a:cs typeface="Arial MT"/>
              </a:rPr>
              <a:t> </a:t>
            </a:r>
            <a:r>
              <a:rPr lang="en-IN" sz="3200" spc="-20" dirty="0">
                <a:latin typeface="Arial MT"/>
                <a:cs typeface="Arial MT"/>
              </a:rPr>
              <a:t>study</a:t>
            </a:r>
            <a:endParaRPr lang="en-IN" sz="32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D0C766-4BFF-CD8B-CD39-A8DCC77A6A8F}"/>
              </a:ext>
            </a:extLst>
          </p:cNvPr>
          <p:cNvSpPr txBox="1"/>
          <p:nvPr/>
        </p:nvSpPr>
        <p:spPr>
          <a:xfrm>
            <a:off x="381000" y="1066800"/>
            <a:ext cx="7842885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React for the frontend and Express.js for the backend is viable, offering a robust, scalable solution with broad community support. File system storage is cost-effective but may need upgrading as the user base grows.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skilled developers and standard tools. Deployment on cloud platforms or hosting services is practical with necessary server and data management strategies.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initial costs due to open-source technologies. Ongoing costs include server hosting and maintenance.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Compliance with data protection laws and licensing agreements is essential.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Targeting hostel residents with validated needs and analyzing competitors will ensure market fit.</a:t>
            </a:r>
          </a:p>
        </p:txBody>
      </p:sp>
    </p:spTree>
    <p:extLst>
      <p:ext uri="{BB962C8B-B14F-4D97-AF65-F5344CB8AC3E}">
        <p14:creationId xmlns:p14="http://schemas.microsoft.com/office/powerpoint/2010/main" val="205148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0388" y="147320"/>
            <a:ext cx="56776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Arial MT"/>
                <a:cs typeface="Arial MT"/>
              </a:rPr>
              <a:t>Techniques</a:t>
            </a:r>
            <a:r>
              <a:rPr lang="en-IN" sz="3200" spc="-30" dirty="0">
                <a:latin typeface="Arial MT"/>
                <a:cs typeface="Arial MT"/>
              </a:rPr>
              <a:t> </a:t>
            </a:r>
            <a:r>
              <a:rPr lang="en-IN" sz="3200" dirty="0">
                <a:latin typeface="Arial MT"/>
                <a:cs typeface="Arial MT"/>
              </a:rPr>
              <a:t>Used</a:t>
            </a:r>
            <a:r>
              <a:rPr lang="en-IN" sz="3200" spc="-35" dirty="0">
                <a:latin typeface="Arial MT"/>
                <a:cs typeface="Arial MT"/>
              </a:rPr>
              <a:t> </a:t>
            </a:r>
            <a:r>
              <a:rPr lang="en-IN" sz="3200" dirty="0">
                <a:latin typeface="Arial MT"/>
                <a:cs typeface="Arial MT"/>
              </a:rPr>
              <a:t>/Tools</a:t>
            </a:r>
            <a:r>
              <a:rPr lang="en-IN" sz="3200" spc="-35" dirty="0">
                <a:latin typeface="Arial MT"/>
                <a:cs typeface="Arial MT"/>
              </a:rPr>
              <a:t> </a:t>
            </a:r>
            <a:r>
              <a:rPr lang="en-IN" sz="3200" spc="-20" dirty="0">
                <a:latin typeface="Arial MT"/>
                <a:cs typeface="Arial MT"/>
              </a:rPr>
              <a:t>Used</a:t>
            </a:r>
            <a:endParaRPr spc="-1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B03B80-F192-E0B5-8CF2-19A7EFAD206B}"/>
              </a:ext>
            </a:extLst>
          </p:cNvPr>
          <p:cNvSpPr txBox="1"/>
          <p:nvPr/>
        </p:nvSpPr>
        <p:spPr>
          <a:xfrm>
            <a:off x="381000" y="1127879"/>
            <a:ext cx="838200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 for building a dynamic, responsive user interface, leveraging components and state management for a seamless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Express.js on Node.js for a lightweight, efficient server-side application, handling API requests and server logic.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system for storing and managing user data and resources, ensuring straightforward, cost-effective data handling.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Node.js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/Yarn for package management and dependency handling. Git for version control and collaboration.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platforms (e.g., AWS, Heroku) or traditional hosting services for reliable application deployment and scaling.</a:t>
            </a:r>
          </a:p>
        </p:txBody>
      </p:sp>
    </p:spTree>
    <p:extLst>
      <p:ext uri="{BB962C8B-B14F-4D97-AF65-F5344CB8AC3E}">
        <p14:creationId xmlns:p14="http://schemas.microsoft.com/office/powerpoint/2010/main" val="198690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723" y="190500"/>
            <a:ext cx="63957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latin typeface="Arial MT"/>
                <a:cs typeface="Arial MT"/>
              </a:rPr>
              <a:t>  Design</a:t>
            </a:r>
            <a:endParaRPr spc="-10" dirty="0">
              <a:latin typeface="Arial MT"/>
              <a:cs typeface="Arial M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E3CE4C-2B7A-1915-9B57-36E77AA33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79" y="1514693"/>
            <a:ext cx="7371042" cy="39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5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723" y="190500"/>
            <a:ext cx="63957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latin typeface="Arial MT"/>
                <a:cs typeface="Arial MT"/>
              </a:rPr>
              <a:t>  Design</a:t>
            </a:r>
            <a:endParaRPr spc="-10" dirty="0">
              <a:latin typeface="Arial MT"/>
              <a:cs typeface="Arial M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34527-A81A-239A-3903-2FB17759A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50" y="1586308"/>
            <a:ext cx="8418064" cy="38238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467715-8823-97EF-996D-C98C8D50A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724" y="3048000"/>
            <a:ext cx="3017442" cy="2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9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723" y="190500"/>
            <a:ext cx="63957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latin typeface="Arial MT"/>
                <a:cs typeface="Arial MT"/>
              </a:rPr>
              <a:t>  Design</a:t>
            </a:r>
            <a:endParaRPr spc="-10" dirty="0">
              <a:latin typeface="Arial MT"/>
              <a:cs typeface="Arial M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59F82-E48A-C42A-C3B5-4108DC92A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16" y="1759758"/>
            <a:ext cx="8020769" cy="37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4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876300"/>
            <a:chOff x="0" y="0"/>
            <a:chExt cx="9144000" cy="876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46165" y="0"/>
              <a:ext cx="2997835" cy="838200"/>
            </a:xfrm>
            <a:custGeom>
              <a:avLst/>
              <a:gdLst/>
              <a:ahLst/>
              <a:cxnLst/>
              <a:rect l="l" t="t" r="r" b="b"/>
              <a:pathLst>
                <a:path w="2997834" h="838200">
                  <a:moveTo>
                    <a:pt x="299783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997835" y="838200"/>
                  </a:lnTo>
                  <a:lnTo>
                    <a:pt x="299783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228600"/>
              <a:ext cx="2057400" cy="634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27165" y="190500"/>
              <a:ext cx="2077720" cy="685800"/>
            </a:xfrm>
            <a:custGeom>
              <a:avLst/>
              <a:gdLst/>
              <a:ahLst/>
              <a:cxnLst/>
              <a:rect l="l" t="t" r="r" b="b"/>
              <a:pathLst>
                <a:path w="2077720" h="685800">
                  <a:moveTo>
                    <a:pt x="207772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77720" y="685800"/>
                  </a:lnTo>
                  <a:lnTo>
                    <a:pt x="207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8600"/>
              <a:ext cx="1920240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723" y="190500"/>
            <a:ext cx="63957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latin typeface="Arial MT"/>
                <a:cs typeface="Arial MT"/>
              </a:rPr>
              <a:t>  Design</a:t>
            </a:r>
            <a:endParaRPr spc="-10" dirty="0">
              <a:latin typeface="Arial MT"/>
              <a:cs typeface="Arial M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8FD92-26D3-036B-3CA8-8820694F8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78" y="1562379"/>
            <a:ext cx="8386644" cy="42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3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733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Times New Roman</vt:lpstr>
      <vt:lpstr>Office Theme</vt:lpstr>
      <vt:lpstr>( Annexure V )</vt:lpstr>
      <vt:lpstr>Introduction</vt:lpstr>
      <vt:lpstr>S/W, H/W Requirement</vt:lpstr>
      <vt:lpstr>Feasibility study</vt:lpstr>
      <vt:lpstr>Techniques Used /Tools Used</vt:lpstr>
      <vt:lpstr>  Design</vt:lpstr>
      <vt:lpstr>  Design</vt:lpstr>
      <vt:lpstr>  Design</vt:lpstr>
      <vt:lpstr>  Design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Srinivasa Ramanujan</dc:creator>
  <cp:lastModifiedBy>Srinivasa Ramanujan</cp:lastModifiedBy>
  <cp:revision>2</cp:revision>
  <dcterms:created xsi:type="dcterms:W3CDTF">2024-09-16T08:33:24Z</dcterms:created>
  <dcterms:modified xsi:type="dcterms:W3CDTF">2024-09-16T09:25:18Z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2024-09-16T00:00:00Z</vt:filetime>
  </property>
  <property fmtid="{D5CDD505-2E9C-101B-9397-08002B2CF9AE}" pid="3" name="Producer">
    <vt:lpwstr>iLovePDF</vt:lpwstr>
  </property>
</Properties>
</file>