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13"/>
  </p:notesMasterIdLst>
  <p:sldIdLst>
    <p:sldId id="1637" r:id="rId5"/>
    <p:sldId id="272" r:id="rId6"/>
    <p:sldId id="287" r:id="rId7"/>
    <p:sldId id="1643" r:id="rId8"/>
    <p:sldId id="1644" r:id="rId9"/>
    <p:sldId id="1640" r:id="rId10"/>
    <p:sldId id="1641" r:id="rId11"/>
    <p:sldId id="164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94F1C-B3DF-CDBD-A5FB-C951F5529455}" v="513" dt="2020-06-06T07:05:38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3BFC-70ED-4F33-8314-FD36C401590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61FEE-73A3-4816-834C-A00E2022A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19BB-8C68-400F-9405-1E241EEA2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86010-0678-4AAB-AAB4-B58CBEE9C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33B45-FCAF-4CC5-A7B6-6EFE58C1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E2CE-B41B-438A-8284-CA1F8F36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F4D4A-DE50-4334-BD66-D7378ED8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8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3D3D-69A1-434E-8C63-C45957D0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94B6E-8542-441F-8639-FB0B3AC7C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7A285-0FE7-42CE-9713-6920CFCF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4973C-0779-400E-AB9F-DAEE85A9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9EA1-58B6-4CFD-A814-A4439F8E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8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560A5-8D8A-4782-B344-C5AD2D320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3DA9D-500C-4D13-9CDA-EC9FD4F44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0E178-B672-4B99-8D76-DA3164A1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645F3-F331-4287-91E9-7906F04B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473E2-3565-4CAE-A61E-94BE912C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4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544" y="2956282"/>
            <a:ext cx="9401560" cy="945435"/>
          </a:xfrm>
          <a:noFill/>
        </p:spPr>
        <p:txBody>
          <a:bodyPr lIns="0" tIns="0" rIns="0" bIns="182880" anchor="b" anchorCtr="0"/>
          <a:lstStyle>
            <a:lvl1pPr>
              <a:defRPr sz="4902" strike="noStrike" spc="-147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589066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109410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C1ABD-1107-46CF-9B1D-DC4C50BF44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688" y="1014984"/>
            <a:ext cx="7013912" cy="313932"/>
          </a:xfrm>
          <a:solidFill>
            <a:schemeClr val="accent1"/>
          </a:solidFill>
        </p:spPr>
        <p:txBody>
          <a:bodyPr wrap="square" lIns="45720" tIns="45720" rIns="45720" bIns="45720"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1D9E913C-60D7-4E5F-8DDE-45E9C3DC65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7010400" cy="620170"/>
          </a:xfrm>
        </p:spPr>
        <p:txBody>
          <a:bodyPr wrap="square">
            <a:spAutoFit/>
          </a:bodyPr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07642-0B67-48E7-8CEB-0947C600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8145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889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C6B4-63D4-4342-B362-EE29F4CC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9DDB-30F1-413F-BD87-0385BF025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A4E50-7425-4E4C-A79B-BEB705D4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E0E6C-7224-4CD0-AEF9-02FD5171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07CD5-43BE-4964-9C12-79289CB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108C-3D99-4FEE-9536-A7FEECB7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C153-D263-436D-ABCA-3D80DFAD5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360DF-6AA4-42F2-800C-DFE6B682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6C362-2C11-4EFC-AAFF-0683E1B4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E43F4-19AA-4C00-A73A-F7100F89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99FA-1C86-4A8C-AEA5-2BF47AF5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BA94-751A-441F-9841-F62058475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1DCEA-5FC5-4BAE-AA31-1344C5232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F14CB-08B1-4AA2-9979-38CA0399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F7988-BD62-4A2D-91A5-9C85CAF1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BDB3F-777A-4C7B-A29E-E3BFE092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482-7109-4654-86BF-8A3D8EB2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53551-F21F-4D4D-A9F0-74841EBF0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3EACB-AFFD-4BA4-9AF6-CD4462E0F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65D52-CE02-45A3-91E7-B5BAB50FE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5F3E1-1A9E-46A7-8FAB-099390F98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E246E-BFF9-47A1-8FFD-FB2973F0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0979B-291D-4FDF-9CFF-25C3D7FE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A16EF-8A56-42E4-8FE0-5557D9B2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9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5CBF-008B-4415-82AA-1F73004C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8A344-862E-4825-A974-2E1DE78B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E57AF-02F9-44C8-B63A-100C6B87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65D02-83CD-4804-ABCF-239994CB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4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AB816-F93D-4B67-9F69-963B3439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573DA-BB70-4F60-B847-0A39F6D3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41009-71C4-405B-A02A-F3A5C11C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3AD6-81A7-4E85-B923-13BB5801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4271-3B16-4270-AAFB-57D9A847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2EE7D-290E-4A31-AAD7-744CF3C31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FC1AA-D1E7-4C7C-ADC0-6D65CE7D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8DCB9-4923-4D37-8EA7-6D4A4050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A720E-F92C-4026-A982-044E2032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4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4B6B-AF07-4E45-AB55-D5A7480E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DA113-5F47-42E0-8769-4998BE352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2CFA3-43BF-48D8-8B1E-6EFEFF633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4285-1070-4D12-B117-B879B0E4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3B733-D86D-44CD-AFE9-16B70475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23F2-B04F-47ED-BC30-32392731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6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6990A-8115-49D3-9B13-1E7C5620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232C-6991-41A5-A162-EED00E8B6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41CDD-0FB1-431D-A308-A45914C04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C225E-B4ED-44DE-925B-B0570C29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D6575-4B44-4D5A-B156-662B2984A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4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0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" y="2676037"/>
            <a:ext cx="12191999" cy="859920"/>
          </a:xfrm>
        </p:spPr>
        <p:txBody>
          <a:bodyPr>
            <a:normAutofit/>
          </a:bodyPr>
          <a:lstStyle/>
          <a:p>
            <a:pPr algn="ctr">
              <a:spcBef>
                <a:spcPct val="20000"/>
              </a:spcBef>
              <a:buSzPct val="90000"/>
            </a:pPr>
            <a:r>
              <a:rPr lang="en-US" sz="48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Getting started with “Yo Teams”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38606CA-FB17-4D91-AA42-A38709C169B1}"/>
              </a:ext>
            </a:extLst>
          </p:cNvPr>
          <p:cNvSpPr txBox="1">
            <a:spLocks/>
          </p:cNvSpPr>
          <p:nvPr/>
        </p:nvSpPr>
        <p:spPr>
          <a:xfrm>
            <a:off x="378072" y="4537688"/>
            <a:ext cx="4950067" cy="152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SzPct val="90000"/>
            </a:pPr>
            <a:r>
              <a:rPr lang="nn-NO" sz="28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Kirti Prajapati</a:t>
            </a:r>
          </a:p>
          <a:p>
            <a:pPr>
              <a:spcBef>
                <a:spcPct val="20000"/>
              </a:spcBef>
              <a:buSzPct val="90000"/>
            </a:pPr>
            <a:r>
              <a:rPr lang="nn-NO" sz="28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SharePoint &amp; Office 365 Architect</a:t>
            </a:r>
          </a:p>
          <a:p>
            <a:pPr>
              <a:spcBef>
                <a:spcPct val="20000"/>
              </a:spcBef>
              <a:buSzPct val="90000"/>
            </a:pPr>
            <a:r>
              <a:rPr lang="nn-NO" sz="28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Microsoft MVP</a:t>
            </a:r>
            <a:endParaRPr lang="en-US" sz="2800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64366504-23A2-4596-850A-B010D4A73589}"/>
              </a:ext>
            </a:extLst>
          </p:cNvPr>
          <p:cNvSpPr txBox="1">
            <a:spLocks/>
          </p:cNvSpPr>
          <p:nvPr/>
        </p:nvSpPr>
        <p:spPr>
          <a:xfrm>
            <a:off x="178777" y="898098"/>
            <a:ext cx="11813931" cy="538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20000"/>
              </a:spcBef>
              <a:buSzPct val="90000"/>
            </a:pPr>
            <a:r>
              <a:rPr lang="en-US" sz="40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Microsoft 365 UK User Group July 2020</a:t>
            </a:r>
          </a:p>
        </p:txBody>
      </p:sp>
    </p:spTree>
    <p:extLst>
      <p:ext uri="{BB962C8B-B14F-4D97-AF65-F5344CB8AC3E}">
        <p14:creationId xmlns:p14="http://schemas.microsoft.com/office/powerpoint/2010/main" val="322858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Kirti Prajapati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45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133" dirty="0">
                <a:solidFill>
                  <a:srgbClr val="3C4252"/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SharePoint Architect |</a:t>
            </a: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 Consultant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6D5EBD7-3C85-432A-8040-DD5D74938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1463" y="851438"/>
            <a:ext cx="1854158" cy="184582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CA7AE54-54B3-4D27-9B80-0860B35F3C33}"/>
              </a:ext>
            </a:extLst>
          </p:cNvPr>
          <p:cNvGrpSpPr/>
          <p:nvPr/>
        </p:nvGrpSpPr>
        <p:grpSpPr>
          <a:xfrm>
            <a:off x="7923941" y="3429000"/>
            <a:ext cx="4575819" cy="2552422"/>
            <a:chOff x="7444546" y="3361450"/>
            <a:chExt cx="4661623" cy="25524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CE868E0-0309-4AEE-9EDD-8ED638BBB556}"/>
                </a:ext>
              </a:extLst>
            </p:cNvPr>
            <p:cNvGrpSpPr/>
            <p:nvPr/>
          </p:nvGrpSpPr>
          <p:grpSpPr>
            <a:xfrm>
              <a:off x="7547056" y="4584109"/>
              <a:ext cx="4078456" cy="423252"/>
              <a:chOff x="5062155" y="2189314"/>
              <a:chExt cx="2389834" cy="34081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7292E28-6DC9-411C-8C5B-909AA8EF886E}"/>
                  </a:ext>
                </a:extLst>
              </p:cNvPr>
              <p:cNvGrpSpPr/>
              <p:nvPr/>
            </p:nvGrpSpPr>
            <p:grpSpPr>
              <a:xfrm>
                <a:off x="5062155" y="2207948"/>
                <a:ext cx="245043" cy="322181"/>
                <a:chOff x="3339564" y="3201988"/>
                <a:chExt cx="351410" cy="463264"/>
              </a:xfrm>
            </p:grpSpPr>
            <p:sp>
              <p:nvSpPr>
                <p:cNvPr id="43" name="Oval 46">
                  <a:extLst>
                    <a:ext uri="{FF2B5EF4-FFF2-40B4-BE49-F238E27FC236}">
                      <a16:creationId xmlns:a16="http://schemas.microsoft.com/office/drawing/2014/main" id="{45D9AF34-909F-400C-A9E0-9951D41CE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9564" y="3201988"/>
                  <a:ext cx="351410" cy="463264"/>
                </a:xfrm>
                <a:prstGeom prst="ellipse">
                  <a:avLst/>
                </a:prstGeom>
                <a:solidFill>
                  <a:srgbClr val="1AB2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44" name="Freeform 47">
                  <a:extLst>
                    <a:ext uri="{FF2B5EF4-FFF2-40B4-BE49-F238E27FC236}">
                      <a16:creationId xmlns:a16="http://schemas.microsoft.com/office/drawing/2014/main" id="{5592B8D0-C73D-4EE0-9B9D-3E3A59F84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7415" y="3307596"/>
                  <a:ext cx="201178" cy="276220"/>
                </a:xfrm>
                <a:custGeom>
                  <a:avLst/>
                  <a:gdLst>
                    <a:gd name="T0" fmla="*/ 90 w 100"/>
                    <a:gd name="T1" fmla="*/ 20 h 81"/>
                    <a:gd name="T2" fmla="*/ 32 w 100"/>
                    <a:gd name="T3" fmla="*/ 81 h 81"/>
                    <a:gd name="T4" fmla="*/ 0 w 100"/>
                    <a:gd name="T5" fmla="*/ 72 h 81"/>
                    <a:gd name="T6" fmla="*/ 31 w 100"/>
                    <a:gd name="T7" fmla="*/ 63 h 81"/>
                    <a:gd name="T8" fmla="*/ 12 w 100"/>
                    <a:gd name="T9" fmla="*/ 49 h 81"/>
                    <a:gd name="T10" fmla="*/ 21 w 100"/>
                    <a:gd name="T11" fmla="*/ 48 h 81"/>
                    <a:gd name="T12" fmla="*/ 4 w 100"/>
                    <a:gd name="T13" fmla="*/ 28 h 81"/>
                    <a:gd name="T14" fmla="*/ 14 w 100"/>
                    <a:gd name="T15" fmla="*/ 31 h 81"/>
                    <a:gd name="T16" fmla="*/ 7 w 100"/>
                    <a:gd name="T17" fmla="*/ 3 h 81"/>
                    <a:gd name="T18" fmla="*/ 50 w 100"/>
                    <a:gd name="T19" fmla="*/ 25 h 81"/>
                    <a:gd name="T20" fmla="*/ 70 w 100"/>
                    <a:gd name="T21" fmla="*/ 0 h 81"/>
                    <a:gd name="T22" fmla="*/ 85 w 100"/>
                    <a:gd name="T23" fmla="*/ 6 h 81"/>
                    <a:gd name="T24" fmla="*/ 98 w 100"/>
                    <a:gd name="T25" fmla="*/ 1 h 81"/>
                    <a:gd name="T26" fmla="*/ 89 w 100"/>
                    <a:gd name="T27" fmla="*/ 12 h 81"/>
                    <a:gd name="T28" fmla="*/ 100 w 100"/>
                    <a:gd name="T29" fmla="*/ 9 h 81"/>
                    <a:gd name="T30" fmla="*/ 90 w 100"/>
                    <a:gd name="T31" fmla="*/ 2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0" h="81">
                      <a:moveTo>
                        <a:pt x="90" y="20"/>
                      </a:moveTo>
                      <a:cubicBezTo>
                        <a:pt x="91" y="49"/>
                        <a:pt x="70" y="81"/>
                        <a:pt x="32" y="81"/>
                      </a:cubicBezTo>
                      <a:cubicBezTo>
                        <a:pt x="20" y="81"/>
                        <a:pt x="9" y="77"/>
                        <a:pt x="0" y="72"/>
                      </a:cubicBezTo>
                      <a:cubicBezTo>
                        <a:pt x="11" y="73"/>
                        <a:pt x="22" y="70"/>
                        <a:pt x="31" y="63"/>
                      </a:cubicBezTo>
                      <a:cubicBezTo>
                        <a:pt x="22" y="63"/>
                        <a:pt x="14" y="57"/>
                        <a:pt x="12" y="49"/>
                      </a:cubicBezTo>
                      <a:cubicBezTo>
                        <a:pt x="15" y="49"/>
                        <a:pt x="18" y="49"/>
                        <a:pt x="21" y="48"/>
                      </a:cubicBezTo>
                      <a:cubicBezTo>
                        <a:pt x="11" y="47"/>
                        <a:pt x="4" y="38"/>
                        <a:pt x="4" y="28"/>
                      </a:cubicBezTo>
                      <a:cubicBezTo>
                        <a:pt x="7" y="30"/>
                        <a:pt x="10" y="31"/>
                        <a:pt x="14" y="31"/>
                      </a:cubicBezTo>
                      <a:cubicBezTo>
                        <a:pt x="4" y="25"/>
                        <a:pt x="2" y="13"/>
                        <a:pt x="7" y="3"/>
                      </a:cubicBezTo>
                      <a:cubicBezTo>
                        <a:pt x="17" y="16"/>
                        <a:pt x="33" y="24"/>
                        <a:pt x="50" y="25"/>
                      </a:cubicBezTo>
                      <a:cubicBezTo>
                        <a:pt x="47" y="12"/>
                        <a:pt x="56" y="0"/>
                        <a:pt x="70" y="0"/>
                      </a:cubicBezTo>
                      <a:cubicBezTo>
                        <a:pt x="75" y="0"/>
                        <a:pt x="81" y="2"/>
                        <a:pt x="85" y="6"/>
                      </a:cubicBezTo>
                      <a:cubicBezTo>
                        <a:pt x="89" y="5"/>
                        <a:pt x="94" y="3"/>
                        <a:pt x="98" y="1"/>
                      </a:cubicBezTo>
                      <a:cubicBezTo>
                        <a:pt x="96" y="6"/>
                        <a:pt x="93" y="10"/>
                        <a:pt x="89" y="12"/>
                      </a:cubicBezTo>
                      <a:cubicBezTo>
                        <a:pt x="93" y="12"/>
                        <a:pt x="97" y="11"/>
                        <a:pt x="100" y="9"/>
                      </a:cubicBezTo>
                      <a:cubicBezTo>
                        <a:pt x="98" y="13"/>
                        <a:pt x="94" y="17"/>
                        <a:pt x="90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6CFBD0-4140-432B-968E-A3CC7B262F9C}"/>
                  </a:ext>
                </a:extLst>
              </p:cNvPr>
              <p:cNvSpPr/>
              <p:nvPr/>
            </p:nvSpPr>
            <p:spPr>
              <a:xfrm>
                <a:off x="5396843" y="2189314"/>
                <a:ext cx="2055146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</a:rPr>
                  <a:t>@kirtipprajapati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4651A3B-855E-4CD6-90A3-8CC79EBF4EB9}"/>
                </a:ext>
              </a:extLst>
            </p:cNvPr>
            <p:cNvGrpSpPr/>
            <p:nvPr/>
          </p:nvGrpSpPr>
          <p:grpSpPr>
            <a:xfrm>
              <a:off x="7444546" y="5222505"/>
              <a:ext cx="4348092" cy="691367"/>
              <a:chOff x="4970940" y="1709443"/>
              <a:chExt cx="2547831" cy="55671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684DE6-5AFC-45AB-86B1-4E63AFB00B55}"/>
                  </a:ext>
                </a:extLst>
              </p:cNvPr>
              <p:cNvSpPr/>
              <p:nvPr/>
            </p:nvSpPr>
            <p:spPr>
              <a:xfrm>
                <a:off x="5364229" y="1720925"/>
                <a:ext cx="2154542" cy="5452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</a:rPr>
                  <a:t>Facebook.com/kirti.prajapati.7374</a:t>
                </a:r>
              </a:p>
              <a:p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026EA451-8933-481A-B6B3-A1FA8818C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0940" y="1709443"/>
                <a:ext cx="379793" cy="322181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4AD945-BABD-46AB-9C01-638ED4D6CEAE}"/>
                </a:ext>
              </a:extLst>
            </p:cNvPr>
            <p:cNvGrpSpPr/>
            <p:nvPr/>
          </p:nvGrpSpPr>
          <p:grpSpPr>
            <a:xfrm>
              <a:off x="7575167" y="3960847"/>
              <a:ext cx="4050345" cy="420028"/>
              <a:chOff x="5563638" y="2765898"/>
              <a:chExt cx="2373362" cy="338219"/>
            </a:xfrm>
          </p:grpSpPr>
          <p:pic>
            <p:nvPicPr>
              <p:cNvPr id="37" name="Picture 36" descr="A picture containing clipart&#10;&#10;Description generated with very high confidence">
                <a:extLst>
                  <a:ext uri="{FF2B5EF4-FFF2-40B4-BE49-F238E27FC236}">
                    <a16:creationId xmlns:a16="http://schemas.microsoft.com/office/drawing/2014/main" id="{3E2DDD86-8FFD-4999-96A3-FA09C2B18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3638" y="2765898"/>
                <a:ext cx="245043" cy="338219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EEFA68-EFD6-466C-8867-147738EF1570}"/>
                  </a:ext>
                </a:extLst>
              </p:cNvPr>
              <p:cNvSpPr/>
              <p:nvPr/>
            </p:nvSpPr>
            <p:spPr>
              <a:xfrm>
                <a:off x="5881854" y="2773917"/>
                <a:ext cx="2055146" cy="322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dirty="0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</a:rPr>
                  <a:t>linkedin.com/in/kirtiprajapati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  <a:ea typeface="Roboto Light" panose="02000000000000000000" pitchFamily="2" charset="0"/>
                  <a:cs typeface="Roboto Light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AA3561-5763-4E86-81F6-7C8E9E020547}"/>
                </a:ext>
              </a:extLst>
            </p:cNvPr>
            <p:cNvGrpSpPr/>
            <p:nvPr/>
          </p:nvGrpSpPr>
          <p:grpSpPr>
            <a:xfrm>
              <a:off x="7471178" y="3361450"/>
              <a:ext cx="4634991" cy="448189"/>
              <a:chOff x="4745631" y="3707820"/>
              <a:chExt cx="2715944" cy="360896"/>
            </a:xfrm>
          </p:grpSpPr>
          <p:pic>
            <p:nvPicPr>
              <p:cNvPr id="33" name="Picture 3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862B582-DBA1-4EE9-B8A4-6C696E229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5631" y="3707820"/>
                <a:ext cx="333968" cy="333968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1F5469-EEFF-4EBA-A4A7-01E18EAFBBE8}"/>
                  </a:ext>
                </a:extLst>
              </p:cNvPr>
              <p:cNvSpPr/>
              <p:nvPr/>
            </p:nvSpPr>
            <p:spPr>
              <a:xfrm>
                <a:off x="5128516" y="3746535"/>
                <a:ext cx="2333059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kirti.Prajapati@gmail.com</a:t>
                </a:r>
              </a:p>
            </p:txBody>
          </p:sp>
        </p:grpSp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F8C5CAF-8290-42F7-809B-9DA6D4E7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50" y="2363546"/>
            <a:ext cx="7124007" cy="3027285"/>
          </a:xfrm>
        </p:spPr>
        <p:txBody>
          <a:bodyPr>
            <a:normAutofit fontScale="92500" lnSpcReduction="10000"/>
          </a:bodyPr>
          <a:lstStyle/>
          <a:p>
            <a:pPr marL="874231" lvl="1" indent="-466298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</a:rPr>
              <a:t>MCTS</a:t>
            </a:r>
          </a:p>
          <a:p>
            <a:pPr marL="874231" lvl="1" indent="-466298">
              <a:buFont typeface="Wingdings" panose="05000000000000000000" pitchFamily="2" charset="2"/>
              <a:buChar char="§"/>
            </a:pPr>
            <a:endParaRPr lang="en-GB" sz="2800" dirty="0">
              <a:solidFill>
                <a:schemeClr val="bg2">
                  <a:lumMod val="25000"/>
                </a:schemeClr>
              </a:solidFill>
            </a:endParaRPr>
          </a:p>
          <a:p>
            <a:pPr marL="874231" lvl="1" indent="-466298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</a:rPr>
              <a:t>O365, SharePoint &amp; Office Dev Specialist</a:t>
            </a:r>
          </a:p>
          <a:p>
            <a:pPr marL="874231" lvl="1" indent="-466298">
              <a:buFont typeface="Wingdings" panose="05000000000000000000" pitchFamily="2" charset="2"/>
              <a:buChar char="§"/>
            </a:pPr>
            <a:endParaRPr lang="en-GB" sz="2800" dirty="0">
              <a:solidFill>
                <a:schemeClr val="bg2">
                  <a:lumMod val="25000"/>
                </a:schemeClr>
              </a:solidFill>
            </a:endParaRPr>
          </a:p>
          <a:p>
            <a:pPr marL="874231" lvl="1" indent="-466298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</a:rPr>
              <a:t>Speaker | Blogger | Author | Trainer</a:t>
            </a:r>
          </a:p>
          <a:p>
            <a:pPr marL="874231" lvl="1" indent="-466298">
              <a:buFont typeface="Wingdings" panose="05000000000000000000" pitchFamily="2" charset="2"/>
              <a:buChar char="§"/>
            </a:pPr>
            <a:endParaRPr lang="en-GB" sz="2800" dirty="0">
              <a:solidFill>
                <a:schemeClr val="bg2">
                  <a:lumMod val="25000"/>
                </a:schemeClr>
              </a:solidFill>
            </a:endParaRPr>
          </a:p>
          <a:p>
            <a:pPr marL="874231" lvl="1" indent="-466298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</a:rPr>
              <a:t>Organizer of Ahmedabad SharePoint User Group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FB76D555-FFF3-47C4-BEFE-88F5FC4275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83" y="1423863"/>
            <a:ext cx="2298413" cy="939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0" y="288135"/>
            <a:ext cx="1123543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Why Yo Teams</a:t>
            </a:r>
          </a:p>
          <a:p>
            <a:pPr>
              <a:lnSpc>
                <a:spcPct val="200000"/>
              </a:lnSpc>
            </a:pPr>
            <a:r>
              <a:rPr lang="en-US" dirty="0"/>
              <a:t>Prerequisites </a:t>
            </a:r>
          </a:p>
          <a:p>
            <a:pPr>
              <a:lnSpc>
                <a:spcPct val="200000"/>
              </a:lnSpc>
            </a:pPr>
            <a:r>
              <a:rPr lang="en-US" dirty="0"/>
              <a:t>How to use it</a:t>
            </a:r>
          </a:p>
          <a:p>
            <a:pPr>
              <a:lnSpc>
                <a:spcPct val="2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5530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0" y="288135"/>
            <a:ext cx="1123543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Why Yo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Microsoft Teams Tabs</a:t>
            </a:r>
          </a:p>
          <a:p>
            <a:pPr>
              <a:lnSpc>
                <a:spcPct val="200000"/>
              </a:lnSpc>
            </a:pPr>
            <a:r>
              <a:rPr lang="en-US" dirty="0"/>
              <a:t>Including support for Single-Sign-On Tabs</a:t>
            </a:r>
          </a:p>
          <a:p>
            <a:pPr>
              <a:lnSpc>
                <a:spcPct val="200000"/>
              </a:lnSpc>
            </a:pPr>
            <a:r>
              <a:rPr lang="en-IN" dirty="0"/>
              <a:t>Microsoft Bot Framework Bots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IN" dirty="0"/>
              <a:t>Microsoft Teams Message extensions and action</a:t>
            </a:r>
            <a:r>
              <a:rPr lang="en-US" dirty="0"/>
              <a:t>s</a:t>
            </a:r>
          </a:p>
          <a:p>
            <a:pPr>
              <a:lnSpc>
                <a:spcPct val="200000"/>
              </a:lnSpc>
            </a:pPr>
            <a:r>
              <a:rPr lang="en-IN" dirty="0"/>
              <a:t>Microsoft Teams and Outlook connectors</a:t>
            </a:r>
          </a:p>
          <a:p>
            <a:pPr>
              <a:lnSpc>
                <a:spcPct val="200000"/>
              </a:lnSpc>
            </a:pPr>
            <a:r>
              <a:rPr lang="en-IN" dirty="0"/>
              <a:t>Microsoft Teams outgoing web hooks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0" y="288135"/>
            <a:ext cx="1123543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Install 3 packages using npm: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npm install yo gulp-cli typescript --global</a:t>
            </a:r>
          </a:p>
          <a:p>
            <a:pPr>
              <a:lnSpc>
                <a:spcPct val="200000"/>
              </a:lnSpc>
            </a:pPr>
            <a:r>
              <a:rPr lang="en-US" dirty="0"/>
              <a:t>Install the generator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npm install generator-teams --global</a:t>
            </a:r>
          </a:p>
          <a:p>
            <a:pPr>
              <a:lnSpc>
                <a:spcPct val="200000"/>
              </a:lnSpc>
            </a:pPr>
            <a:r>
              <a:rPr lang="en-US" dirty="0"/>
              <a:t>Use the preview version for the latest and greatest features if you want using 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npm install generator-teams@preview --global</a:t>
            </a:r>
          </a:p>
        </p:txBody>
      </p:sp>
    </p:spTree>
    <p:extLst>
      <p:ext uri="{BB962C8B-B14F-4D97-AF65-F5344CB8AC3E}">
        <p14:creationId xmlns:p14="http://schemas.microsoft.com/office/powerpoint/2010/main" val="23507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" y="2999040"/>
            <a:ext cx="12191999" cy="859920"/>
          </a:xfrm>
        </p:spPr>
        <p:txBody>
          <a:bodyPr>
            <a:normAutofit/>
          </a:bodyPr>
          <a:lstStyle/>
          <a:p>
            <a:pPr algn="ctr">
              <a:spcBef>
                <a:spcPct val="20000"/>
              </a:spcBef>
              <a:buSzPct val="90000"/>
            </a:pPr>
            <a:r>
              <a:rPr lang="nn-NO" sz="53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5294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0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038606CA-FB17-4D91-AA42-A38709C169B1}"/>
              </a:ext>
            </a:extLst>
          </p:cNvPr>
          <p:cNvSpPr txBox="1">
            <a:spLocks/>
          </p:cNvSpPr>
          <p:nvPr/>
        </p:nvSpPr>
        <p:spPr>
          <a:xfrm>
            <a:off x="4936836" y="3072245"/>
            <a:ext cx="2318327" cy="713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20000"/>
              </a:spcBef>
              <a:buSzPct val="90000"/>
            </a:pPr>
            <a:r>
              <a:rPr lang="nn-NO" sz="48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 &amp; A</a:t>
            </a:r>
            <a:endParaRPr lang="en-US" sz="4800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" y="2999040"/>
            <a:ext cx="12191999" cy="859920"/>
          </a:xfrm>
        </p:spPr>
        <p:txBody>
          <a:bodyPr>
            <a:normAutofit/>
          </a:bodyPr>
          <a:lstStyle/>
          <a:p>
            <a:pPr algn="ctr">
              <a:spcBef>
                <a:spcPct val="20000"/>
              </a:spcBef>
              <a:buSzPct val="90000"/>
            </a:pPr>
            <a:r>
              <a:rPr lang="nn-NO" sz="53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Thank You</a:t>
            </a:r>
            <a:endParaRPr lang="en-US" sz="5294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45BEB8AEA24F4B8BF2B5C875D0917F" ma:contentTypeVersion="15" ma:contentTypeDescription="Create a new document." ma:contentTypeScope="" ma:versionID="d8ecf5238898ce174728a701bf8319c5">
  <xsd:schema xmlns:xsd="http://www.w3.org/2001/XMLSchema" xmlns:xs="http://www.w3.org/2001/XMLSchema" xmlns:p="http://schemas.microsoft.com/office/2006/metadata/properties" xmlns:ns1="http://schemas.microsoft.com/sharepoint/v3" xmlns:ns3="51d384ab-c89a-4d61-a084-c51bd6ffcd7a" xmlns:ns4="7ff0adbf-25ee-4ef3-beb5-b5ba5a776c1c" targetNamespace="http://schemas.microsoft.com/office/2006/metadata/properties" ma:root="true" ma:fieldsID="228a136e5ce704e248df8129a8135955" ns1:_="" ns3:_="" ns4:_="">
    <xsd:import namespace="http://schemas.microsoft.com/sharepoint/v3"/>
    <xsd:import namespace="51d384ab-c89a-4d61-a084-c51bd6ffcd7a"/>
    <xsd:import namespace="7ff0adbf-25ee-4ef3-beb5-b5ba5a776c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d384ab-c89a-4d61-a084-c51bd6ffcd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0adbf-25ee-4ef3-beb5-b5ba5a776c1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42C9C4-6BE5-40C5-8D35-A9D6F566E6F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6B33637-1B61-43AC-A5C9-CDA10BBD6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1d384ab-c89a-4d61-a084-c51bd6ffcd7a"/>
    <ds:schemaRef ds:uri="7ff0adbf-25ee-4ef3-beb5-b5ba5a776c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B56844-5F54-40C0-B0D2-CFB07F32BB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170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Proxima Nova</vt:lpstr>
      <vt:lpstr>Segoe UI Semilight</vt:lpstr>
      <vt:lpstr>Wingdings</vt:lpstr>
      <vt:lpstr>Office Theme</vt:lpstr>
      <vt:lpstr>Getting started with “Yo Teams”</vt:lpstr>
      <vt:lpstr>Kirti Prajapati</vt:lpstr>
      <vt:lpstr>Agenda</vt:lpstr>
      <vt:lpstr>Why Yo Teams</vt:lpstr>
      <vt:lpstr>Prerequisites</vt:lpstr>
      <vt:lpstr>Demo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Ganesan</dc:creator>
  <cp:lastModifiedBy>Kirti Prajapati</cp:lastModifiedBy>
  <cp:revision>174</cp:revision>
  <dcterms:created xsi:type="dcterms:W3CDTF">2020-05-11T05:28:22Z</dcterms:created>
  <dcterms:modified xsi:type="dcterms:W3CDTF">2020-07-15T13:57:17Z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2020-05-11T05:29:30Z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db991427-4a27-4972-8276-000010cd0281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0x010100AF45BEB8AEA24F4B8BF2B5C875D0917F</vt:lpwstr>
  </property>
</Properties>
</file>