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9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6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F99C-D8B6-4DEE-8975-7FAD3E992885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8E99-CE89-46A1-B5BE-0E145AE461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&amp; Queries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Joachim</a:t>
            </a:r>
          </a:p>
          <a:p>
            <a:endParaRPr lang="en-GB" dirty="0"/>
          </a:p>
          <a:p>
            <a:r>
              <a:rPr lang="en-GB" dirty="0" smtClean="0"/>
              <a:t>15/6/2015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Projekt\HiGIS\database\visua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17220" cy="62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Recall – Types of changes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875138"/>
              </p:ext>
            </p:extLst>
          </p:nvPr>
        </p:nvGraphicFramePr>
        <p:xfrm>
          <a:off x="609600" y="2133600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Old_area_id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New_area_id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Split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Join/Union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Border</a:t>
                      </a:r>
                      <a:r>
                        <a:rPr lang="en-GB" baseline="0" dirty="0" smtClean="0"/>
                        <a:t> c</a:t>
                      </a:r>
                      <a:r>
                        <a:rPr lang="en-GB" dirty="0" smtClean="0"/>
                        <a:t>hange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 change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to either:</a:t>
            </a:r>
          </a:p>
          <a:p>
            <a:pPr lvl="1"/>
            <a:r>
              <a:rPr lang="en-GB" dirty="0" smtClean="0"/>
              <a:t>Show the borders of a specific country or,</a:t>
            </a:r>
          </a:p>
          <a:p>
            <a:pPr lvl="1"/>
            <a:r>
              <a:rPr lang="en-GB" dirty="0" smtClean="0"/>
              <a:t>Split a country into several other </a:t>
            </a:r>
            <a:r>
              <a:rPr lang="en-GB" dirty="0" smtClean="0"/>
              <a:t>or,</a:t>
            </a:r>
            <a:endParaRPr lang="en-GB" dirty="0" smtClean="0"/>
          </a:p>
          <a:p>
            <a:pPr lvl="1"/>
            <a:r>
              <a:rPr lang="en-GB" dirty="0" smtClean="0"/>
              <a:t>Merge several countries into one </a:t>
            </a:r>
            <a:r>
              <a:rPr lang="en-GB" dirty="0" smtClean="0"/>
              <a:t>or,</a:t>
            </a:r>
            <a:endParaRPr lang="en-GB" dirty="0" smtClean="0"/>
          </a:p>
          <a:p>
            <a:pPr lvl="1"/>
            <a:r>
              <a:rPr lang="en-GB" dirty="0" smtClean="0"/>
              <a:t>Change country name</a:t>
            </a:r>
          </a:p>
          <a:p>
            <a:r>
              <a:rPr lang="en-GB" dirty="0" smtClean="0"/>
              <a:t>Revert changes if needed (efficiency)</a:t>
            </a:r>
          </a:p>
          <a:p>
            <a:r>
              <a:rPr lang="en-GB" dirty="0" smtClean="0"/>
              <a:t>Real SQL queries to be (hopefully) shown on Thursday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2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Database &amp; Queries</vt:lpstr>
      <vt:lpstr>PowerPoint-Präsentation</vt:lpstr>
      <vt:lpstr>Recall – Types of changes</vt:lpstr>
      <vt:lpstr>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.</dc:creator>
  <cp:lastModifiedBy>Projekt</cp:lastModifiedBy>
  <cp:revision>3</cp:revision>
  <dcterms:created xsi:type="dcterms:W3CDTF">2015-06-15T14:25:05Z</dcterms:created>
  <dcterms:modified xsi:type="dcterms:W3CDTF">2015-06-15T14:38:50Z</dcterms:modified>
</cp:coreProperties>
</file>