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29" y="77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4000-10DD-4B6D-A7CA-D92A5022131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51BC3-AF71-4A49-A574-218200887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6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51BC3-AF71-4A49-A574-2182008878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51BC3-AF71-4A49-A574-2182008878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7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569"/>
            <a:ext cx="13817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186"/>
            <a:ext cx="36576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186"/>
            <a:ext cx="10701867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3" y="5875867"/>
            <a:ext cx="138176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3" y="3875619"/>
            <a:ext cx="138176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046817"/>
            <a:ext cx="7182556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1" y="2899833"/>
            <a:ext cx="7182556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4" y="2046817"/>
            <a:ext cx="7185377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4" y="2899833"/>
            <a:ext cx="7185377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3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364068"/>
            <a:ext cx="9087557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1913468"/>
            <a:ext cx="5348113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8475135"/>
            <a:ext cx="37930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134" y="8475135"/>
            <a:ext cx="51477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133" y="8475135"/>
            <a:ext cx="37930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0" y="8610600"/>
            <a:ext cx="162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Flowchart 1: </a:t>
            </a:r>
            <a:r>
              <a:rPr lang="en-IN" dirty="0"/>
              <a:t>Researcher’s </a:t>
            </a:r>
            <a:r>
              <a:rPr lang="en-IN" dirty="0" smtClean="0"/>
              <a:t>Dairy [Security Layer Not Included in Diagram]</a:t>
            </a:r>
            <a:endParaRPr lang="en-IN" dirty="0"/>
          </a:p>
        </p:txBody>
      </p:sp>
      <p:grpSp>
        <p:nvGrpSpPr>
          <p:cNvPr id="27" name="Group 26"/>
          <p:cNvGrpSpPr/>
          <p:nvPr/>
        </p:nvGrpSpPr>
        <p:grpSpPr>
          <a:xfrm>
            <a:off x="50800" y="152400"/>
            <a:ext cx="5169408" cy="7741920"/>
            <a:chOff x="590550" y="106680"/>
            <a:chExt cx="5753100" cy="7741920"/>
          </a:xfrm>
        </p:grpSpPr>
        <p:sp>
          <p:nvSpPr>
            <p:cNvPr id="28" name="Down Arrow 27"/>
            <p:cNvSpPr/>
            <p:nvPr/>
          </p:nvSpPr>
          <p:spPr>
            <a:xfrm>
              <a:off x="3191256" y="48768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3200400" y="3810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3200400" y="28956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3191256" y="381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2" name="Bent-Up Arrow 31"/>
            <p:cNvSpPr/>
            <p:nvPr/>
          </p:nvSpPr>
          <p:spPr>
            <a:xfrm flipH="1" flipV="1">
              <a:off x="1524000" y="6172200"/>
              <a:ext cx="1066800" cy="11902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3" name="Bent-Up Arrow 32"/>
            <p:cNvSpPr/>
            <p:nvPr/>
          </p:nvSpPr>
          <p:spPr>
            <a:xfrm flipV="1">
              <a:off x="4343400" y="6172200"/>
              <a:ext cx="1066800" cy="12664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4" name="Flowchart: Alternate Process 33"/>
            <p:cNvSpPr/>
            <p:nvPr/>
          </p:nvSpPr>
          <p:spPr>
            <a:xfrm>
              <a:off x="3009900" y="106680"/>
              <a:ext cx="91440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Start</a:t>
              </a:r>
              <a:endParaRPr lang="en-IN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24000" y="914400"/>
              <a:ext cx="3886200" cy="2057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Send the Following Details to the Server: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Researcher ID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Note Body</a:t>
              </a:r>
            </a:p>
            <a:p>
              <a:pPr marL="800100" lvl="1" indent="-342900">
                <a:buAutoNum type="arabicPeriod"/>
              </a:pPr>
              <a:r>
                <a:rPr lang="en-IN" sz="1600" dirty="0" smtClean="0"/>
                <a:t>Text</a:t>
              </a:r>
            </a:p>
            <a:p>
              <a:pPr marL="800100" lvl="1" indent="-342900">
                <a:buAutoNum type="arabicPeriod"/>
              </a:pPr>
              <a:r>
                <a:rPr lang="en-IN" sz="1600" dirty="0" smtClean="0"/>
                <a:t>Image(s)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Note Saving Date &amp; Time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4000" y="3429000"/>
              <a:ext cx="3886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Access the </a:t>
              </a:r>
              <a:r>
                <a:rPr lang="en-IN" sz="1600" dirty="0" smtClean="0"/>
                <a:t>Sent Details in the Server.</a:t>
              </a:r>
              <a:endParaRPr lang="en-IN" sz="1600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24000" y="4343400"/>
              <a:ext cx="38862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Save the Node of the Researcher along side Researcher ID in the Database.</a:t>
              </a:r>
            </a:p>
          </p:txBody>
        </p:sp>
        <p:sp>
          <p:nvSpPr>
            <p:cNvPr id="38" name="Flowchart: Alternate Process 37"/>
            <p:cNvSpPr/>
            <p:nvPr/>
          </p:nvSpPr>
          <p:spPr>
            <a:xfrm>
              <a:off x="590550" y="7438644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Return “</a:t>
              </a:r>
              <a:r>
                <a:rPr lang="en-IN" sz="16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Success</a:t>
              </a:r>
              <a:r>
                <a:rPr lang="en-IN" sz="1600" dirty="0" smtClean="0"/>
                <a:t>”</a:t>
              </a:r>
              <a:endParaRPr lang="en-IN" sz="1600" dirty="0"/>
            </a:p>
          </p:txBody>
        </p:sp>
        <p:sp>
          <p:nvSpPr>
            <p:cNvPr id="39" name="Flowchart: Alternate Process 38"/>
            <p:cNvSpPr/>
            <p:nvPr/>
          </p:nvSpPr>
          <p:spPr>
            <a:xfrm>
              <a:off x="3924300" y="7467600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Return “</a:t>
              </a:r>
              <a:r>
                <a:rPr lang="en-IN" sz="16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Failure</a:t>
              </a:r>
              <a:r>
                <a:rPr lang="en-IN" sz="1600" dirty="0" smtClean="0"/>
                <a:t>”</a:t>
              </a:r>
              <a:endParaRPr lang="en-IN" sz="1600" dirty="0"/>
            </a:p>
          </p:txBody>
        </p:sp>
        <p:sp>
          <p:nvSpPr>
            <p:cNvPr id="40" name="Flowchart: Decision 39"/>
            <p:cNvSpPr/>
            <p:nvPr/>
          </p:nvSpPr>
          <p:spPr>
            <a:xfrm>
              <a:off x="2159508" y="5434584"/>
              <a:ext cx="2590800" cy="1722120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DB Request Successful?</a:t>
              </a:r>
              <a:endParaRPr lang="en-IN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84800" y="182880"/>
            <a:ext cx="5295900" cy="7741920"/>
            <a:chOff x="590550" y="106680"/>
            <a:chExt cx="5753100" cy="7741920"/>
          </a:xfrm>
        </p:grpSpPr>
        <p:sp>
          <p:nvSpPr>
            <p:cNvPr id="42" name="Down Arrow 41"/>
            <p:cNvSpPr/>
            <p:nvPr/>
          </p:nvSpPr>
          <p:spPr>
            <a:xfrm>
              <a:off x="3191256" y="48768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3200400" y="3810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3200400" y="28956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3191256" y="381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6" name="Bent-Up Arrow 45"/>
            <p:cNvSpPr/>
            <p:nvPr/>
          </p:nvSpPr>
          <p:spPr>
            <a:xfrm flipH="1" flipV="1">
              <a:off x="1524000" y="6172200"/>
              <a:ext cx="1066800" cy="11902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7" name="Bent-Up Arrow 46"/>
            <p:cNvSpPr/>
            <p:nvPr/>
          </p:nvSpPr>
          <p:spPr>
            <a:xfrm flipV="1">
              <a:off x="4343400" y="6172200"/>
              <a:ext cx="1066800" cy="12664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9" name="Flowchart: Alternate Process 48"/>
            <p:cNvSpPr/>
            <p:nvPr/>
          </p:nvSpPr>
          <p:spPr>
            <a:xfrm>
              <a:off x="3009900" y="106680"/>
              <a:ext cx="91440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Start</a:t>
              </a:r>
              <a:endParaRPr lang="en-IN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4000" y="914400"/>
              <a:ext cx="3886200" cy="2057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Send the Following Details to the Server: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Researcher </a:t>
              </a:r>
              <a:r>
                <a:rPr lang="en-IN" sz="1600" dirty="0" smtClean="0"/>
                <a:t>ID</a:t>
              </a:r>
            </a:p>
            <a:p>
              <a:endParaRPr lang="en-IN" sz="1600" dirty="0" smtClean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4000" y="3429000"/>
              <a:ext cx="3886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Access the </a:t>
              </a:r>
              <a:r>
                <a:rPr lang="en-IN" sz="1600" dirty="0" smtClean="0"/>
                <a:t>Sent Details </a:t>
              </a:r>
              <a:r>
                <a:rPr lang="en-IN" sz="1600" dirty="0" smtClean="0"/>
                <a:t>in the </a:t>
              </a:r>
              <a:r>
                <a:rPr lang="en-IN" sz="1600" dirty="0" smtClean="0"/>
                <a:t>Server.</a:t>
              </a:r>
              <a:endParaRPr lang="en-IN" sz="1600" dirty="0" smtClean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4000" y="4343400"/>
              <a:ext cx="38862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Fetch all the Notes with that Researcher ID from the Database.</a:t>
              </a:r>
              <a:endParaRPr lang="en-IN" sz="1600" dirty="0" smtClean="0"/>
            </a:p>
          </p:txBody>
        </p:sp>
        <p:sp>
          <p:nvSpPr>
            <p:cNvPr id="54" name="Flowchart: Alternate Process 53"/>
            <p:cNvSpPr/>
            <p:nvPr/>
          </p:nvSpPr>
          <p:spPr>
            <a:xfrm>
              <a:off x="590550" y="7438644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Return “</a:t>
              </a:r>
              <a:r>
                <a:rPr lang="en-IN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Success</a:t>
              </a:r>
              <a:r>
                <a:rPr lang="en-IN" sz="1600" dirty="0"/>
                <a:t>”</a:t>
              </a:r>
              <a:endParaRPr lang="en-IN" sz="1600" dirty="0"/>
            </a:p>
          </p:txBody>
        </p:sp>
        <p:sp>
          <p:nvSpPr>
            <p:cNvPr id="55" name="Flowchart: Alternate Process 54"/>
            <p:cNvSpPr/>
            <p:nvPr/>
          </p:nvSpPr>
          <p:spPr>
            <a:xfrm>
              <a:off x="3924300" y="7467600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Return “</a:t>
              </a:r>
              <a:r>
                <a:rPr lang="en-IN" sz="16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Failure</a:t>
              </a:r>
              <a:r>
                <a:rPr lang="en-IN" sz="1600" dirty="0"/>
                <a:t>”</a:t>
              </a:r>
              <a:endParaRPr lang="en-IN" sz="1600" dirty="0"/>
            </a:p>
          </p:txBody>
        </p:sp>
        <p:sp>
          <p:nvSpPr>
            <p:cNvPr id="56" name="Flowchart: Decision 55"/>
            <p:cNvSpPr/>
            <p:nvPr/>
          </p:nvSpPr>
          <p:spPr>
            <a:xfrm>
              <a:off x="2159508" y="5434584"/>
              <a:ext cx="2590800" cy="1722120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DB Request Successful?</a:t>
              </a:r>
              <a:endParaRPr lang="en-IN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909300" y="228600"/>
            <a:ext cx="5295900" cy="7741920"/>
            <a:chOff x="590550" y="106680"/>
            <a:chExt cx="5753100" cy="7741920"/>
          </a:xfrm>
        </p:grpSpPr>
        <p:sp>
          <p:nvSpPr>
            <p:cNvPr id="58" name="Down Arrow 57"/>
            <p:cNvSpPr/>
            <p:nvPr/>
          </p:nvSpPr>
          <p:spPr>
            <a:xfrm>
              <a:off x="3191256" y="48768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3200400" y="3810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3200400" y="28956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1" name="Down Arrow 60"/>
            <p:cNvSpPr/>
            <p:nvPr/>
          </p:nvSpPr>
          <p:spPr>
            <a:xfrm>
              <a:off x="3191256" y="381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2" name="Bent-Up Arrow 61"/>
            <p:cNvSpPr/>
            <p:nvPr/>
          </p:nvSpPr>
          <p:spPr>
            <a:xfrm flipH="1" flipV="1">
              <a:off x="1524000" y="6172200"/>
              <a:ext cx="1066800" cy="11902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3" name="Bent-Up Arrow 62"/>
            <p:cNvSpPr/>
            <p:nvPr/>
          </p:nvSpPr>
          <p:spPr>
            <a:xfrm flipV="1">
              <a:off x="4343400" y="6172200"/>
              <a:ext cx="1066800" cy="12664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4" name="Flowchart: Alternate Process 63"/>
            <p:cNvSpPr/>
            <p:nvPr/>
          </p:nvSpPr>
          <p:spPr>
            <a:xfrm>
              <a:off x="3009900" y="106680"/>
              <a:ext cx="91440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Start</a:t>
              </a:r>
              <a:endParaRPr lang="en-IN" sz="16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24000" y="914400"/>
              <a:ext cx="3886200" cy="2057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Send the Following Details to the Server: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Researcher </a:t>
              </a:r>
              <a:r>
                <a:rPr lang="en-IN" sz="1600" dirty="0" smtClean="0"/>
                <a:t>ID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Note ID</a:t>
              </a:r>
              <a:endParaRPr lang="en-IN" sz="1600" dirty="0" smtClean="0"/>
            </a:p>
            <a:p>
              <a:endParaRPr lang="en-IN" sz="16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24000" y="3429000"/>
              <a:ext cx="3886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Access the </a:t>
              </a:r>
              <a:r>
                <a:rPr lang="en-IN" sz="1600" dirty="0" smtClean="0"/>
                <a:t>Sent Details </a:t>
              </a:r>
              <a:r>
                <a:rPr lang="en-IN" sz="1600" dirty="0" smtClean="0"/>
                <a:t>in the </a:t>
              </a:r>
              <a:r>
                <a:rPr lang="en-IN" sz="1600" dirty="0" smtClean="0"/>
                <a:t>Server.</a:t>
              </a:r>
              <a:endParaRPr lang="en-IN" sz="1600" dirty="0" smtClean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524000" y="4343400"/>
              <a:ext cx="38862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Fetch the requested Note ID from the given Researcher ID from the Database.</a:t>
              </a:r>
              <a:endParaRPr lang="en-IN" sz="1600" dirty="0" smtClean="0"/>
            </a:p>
          </p:txBody>
        </p:sp>
        <p:sp>
          <p:nvSpPr>
            <p:cNvPr id="68" name="Flowchart: Alternate Process 67"/>
            <p:cNvSpPr/>
            <p:nvPr/>
          </p:nvSpPr>
          <p:spPr>
            <a:xfrm>
              <a:off x="590550" y="7438644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Return “</a:t>
              </a:r>
              <a:r>
                <a:rPr lang="en-IN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Success</a:t>
              </a:r>
              <a:r>
                <a:rPr lang="en-IN" sz="1600" dirty="0"/>
                <a:t>”</a:t>
              </a:r>
              <a:endParaRPr lang="en-IN" sz="1600" dirty="0"/>
            </a:p>
          </p:txBody>
        </p:sp>
        <p:sp>
          <p:nvSpPr>
            <p:cNvPr id="69" name="Flowchart: Alternate Process 68"/>
            <p:cNvSpPr/>
            <p:nvPr/>
          </p:nvSpPr>
          <p:spPr>
            <a:xfrm>
              <a:off x="3924300" y="7467600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Return “</a:t>
              </a:r>
              <a:r>
                <a:rPr lang="en-IN" sz="16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Failure</a:t>
              </a:r>
              <a:r>
                <a:rPr lang="en-IN" sz="1600" dirty="0"/>
                <a:t>”</a:t>
              </a:r>
              <a:endParaRPr lang="en-IN" sz="1600" dirty="0"/>
            </a:p>
          </p:txBody>
        </p:sp>
        <p:sp>
          <p:nvSpPr>
            <p:cNvPr id="70" name="Flowchart: Decision 69"/>
            <p:cNvSpPr/>
            <p:nvPr/>
          </p:nvSpPr>
          <p:spPr>
            <a:xfrm>
              <a:off x="2159508" y="5434584"/>
              <a:ext cx="2590800" cy="1722120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DB Request Successful?</a:t>
              </a:r>
              <a:endParaRPr lang="en-IN" sz="16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12800" y="6705600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YES</a:t>
            </a:r>
            <a:endParaRPr lang="en-IN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3871205" y="6698742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NO</a:t>
            </a:r>
            <a:endParaRPr lang="en-IN" sz="1600" dirty="0"/>
          </a:p>
        </p:txBody>
      </p:sp>
      <p:sp>
        <p:nvSpPr>
          <p:cNvPr id="72" name="Rounded Rectangle 71"/>
          <p:cNvSpPr/>
          <p:nvPr/>
        </p:nvSpPr>
        <p:spPr>
          <a:xfrm>
            <a:off x="6223000" y="6713601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YES</a:t>
            </a:r>
            <a:endParaRPr lang="en-IN" sz="1600" dirty="0"/>
          </a:p>
        </p:txBody>
      </p:sp>
      <p:sp>
        <p:nvSpPr>
          <p:cNvPr id="73" name="Rounded Rectangle 72"/>
          <p:cNvSpPr/>
          <p:nvPr/>
        </p:nvSpPr>
        <p:spPr>
          <a:xfrm>
            <a:off x="9255635" y="6706743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NO</a:t>
            </a:r>
            <a:endParaRPr lang="en-IN" sz="1600" dirty="0"/>
          </a:p>
        </p:txBody>
      </p:sp>
      <p:sp>
        <p:nvSpPr>
          <p:cNvPr id="74" name="Rounded Rectangle 73"/>
          <p:cNvSpPr/>
          <p:nvPr/>
        </p:nvSpPr>
        <p:spPr>
          <a:xfrm>
            <a:off x="11709400" y="6736461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YES</a:t>
            </a:r>
            <a:endParaRPr lang="en-IN" sz="1600" dirty="0"/>
          </a:p>
        </p:txBody>
      </p:sp>
      <p:sp>
        <p:nvSpPr>
          <p:cNvPr id="75" name="Rounded Rectangle 74"/>
          <p:cNvSpPr/>
          <p:nvPr/>
        </p:nvSpPr>
        <p:spPr>
          <a:xfrm>
            <a:off x="14818060" y="6729603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11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0" y="8610600"/>
            <a:ext cx="162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Flowchart 1: </a:t>
            </a:r>
            <a:r>
              <a:rPr lang="en-IN" dirty="0"/>
              <a:t>Researcher’s </a:t>
            </a:r>
            <a:r>
              <a:rPr lang="en-IN" dirty="0" smtClean="0"/>
              <a:t>Dairy [Security Layer Not Included in Diagram]</a:t>
            </a:r>
            <a:endParaRPr lang="en-IN" dirty="0"/>
          </a:p>
        </p:txBody>
      </p:sp>
      <p:grpSp>
        <p:nvGrpSpPr>
          <p:cNvPr id="27" name="Group 26"/>
          <p:cNvGrpSpPr/>
          <p:nvPr/>
        </p:nvGrpSpPr>
        <p:grpSpPr>
          <a:xfrm>
            <a:off x="50800" y="152400"/>
            <a:ext cx="5169408" cy="7741920"/>
            <a:chOff x="590550" y="106680"/>
            <a:chExt cx="5753100" cy="7741920"/>
          </a:xfrm>
        </p:grpSpPr>
        <p:sp>
          <p:nvSpPr>
            <p:cNvPr id="28" name="Down Arrow 27"/>
            <p:cNvSpPr/>
            <p:nvPr/>
          </p:nvSpPr>
          <p:spPr>
            <a:xfrm>
              <a:off x="3191256" y="48768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3200400" y="3810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3200400" y="28956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3191256" y="381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2" name="Bent-Up Arrow 31"/>
            <p:cNvSpPr/>
            <p:nvPr/>
          </p:nvSpPr>
          <p:spPr>
            <a:xfrm flipH="1" flipV="1">
              <a:off x="1524000" y="6172200"/>
              <a:ext cx="1066800" cy="11902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3" name="Bent-Up Arrow 32"/>
            <p:cNvSpPr/>
            <p:nvPr/>
          </p:nvSpPr>
          <p:spPr>
            <a:xfrm flipV="1">
              <a:off x="4343400" y="6172200"/>
              <a:ext cx="1066800" cy="12664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4" name="Flowchart: Alternate Process 33"/>
            <p:cNvSpPr/>
            <p:nvPr/>
          </p:nvSpPr>
          <p:spPr>
            <a:xfrm>
              <a:off x="3009900" y="106680"/>
              <a:ext cx="91440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Start</a:t>
              </a:r>
              <a:endParaRPr lang="en-IN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24000" y="914400"/>
              <a:ext cx="3886200" cy="2057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Send the Following Details to the Server: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Researcher ID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Note Body</a:t>
              </a:r>
            </a:p>
            <a:p>
              <a:pPr marL="800100" lvl="1" indent="-342900">
                <a:buAutoNum type="arabicPeriod"/>
              </a:pPr>
              <a:r>
                <a:rPr lang="en-IN" sz="1600" dirty="0" smtClean="0"/>
                <a:t>Text</a:t>
              </a:r>
            </a:p>
            <a:p>
              <a:pPr marL="800100" lvl="1" indent="-342900">
                <a:buAutoNum type="arabicPeriod"/>
              </a:pPr>
              <a:r>
                <a:rPr lang="en-IN" sz="1600" dirty="0" smtClean="0"/>
                <a:t>Image(s)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Note Saving Date &amp; Time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4000" y="3429000"/>
              <a:ext cx="3886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Access the </a:t>
              </a:r>
              <a:r>
                <a:rPr lang="en-IN" sz="1600" dirty="0" smtClean="0"/>
                <a:t>Sent Details in the Server.</a:t>
              </a:r>
              <a:endParaRPr lang="en-IN" sz="1600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24000" y="4343400"/>
              <a:ext cx="38862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Save the Node of the Researcher along side Researcher ID in the Database.</a:t>
              </a:r>
            </a:p>
          </p:txBody>
        </p:sp>
        <p:sp>
          <p:nvSpPr>
            <p:cNvPr id="38" name="Flowchart: Alternate Process 37"/>
            <p:cNvSpPr/>
            <p:nvPr/>
          </p:nvSpPr>
          <p:spPr>
            <a:xfrm>
              <a:off x="590550" y="7438644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Return “</a:t>
              </a:r>
              <a:r>
                <a:rPr lang="en-IN" sz="16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Success</a:t>
              </a:r>
              <a:r>
                <a:rPr lang="en-IN" sz="1600" dirty="0" smtClean="0"/>
                <a:t>”</a:t>
              </a:r>
              <a:endParaRPr lang="en-IN" sz="1600" dirty="0"/>
            </a:p>
          </p:txBody>
        </p:sp>
        <p:sp>
          <p:nvSpPr>
            <p:cNvPr id="39" name="Flowchart: Alternate Process 38"/>
            <p:cNvSpPr/>
            <p:nvPr/>
          </p:nvSpPr>
          <p:spPr>
            <a:xfrm>
              <a:off x="3924300" y="7467600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Return “</a:t>
              </a:r>
              <a:r>
                <a:rPr lang="en-IN" sz="16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Failure</a:t>
              </a:r>
              <a:r>
                <a:rPr lang="en-IN" sz="1600" dirty="0" smtClean="0"/>
                <a:t>”</a:t>
              </a:r>
              <a:endParaRPr lang="en-IN" sz="1600" dirty="0"/>
            </a:p>
          </p:txBody>
        </p:sp>
        <p:sp>
          <p:nvSpPr>
            <p:cNvPr id="40" name="Flowchart: Decision 39"/>
            <p:cNvSpPr/>
            <p:nvPr/>
          </p:nvSpPr>
          <p:spPr>
            <a:xfrm>
              <a:off x="2159508" y="5434584"/>
              <a:ext cx="2590800" cy="1722120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DB Request Successful?</a:t>
              </a:r>
              <a:endParaRPr lang="en-IN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84800" y="182880"/>
            <a:ext cx="5295900" cy="7741920"/>
            <a:chOff x="590550" y="106680"/>
            <a:chExt cx="5753100" cy="7741920"/>
          </a:xfrm>
        </p:grpSpPr>
        <p:sp>
          <p:nvSpPr>
            <p:cNvPr id="42" name="Down Arrow 41"/>
            <p:cNvSpPr/>
            <p:nvPr/>
          </p:nvSpPr>
          <p:spPr>
            <a:xfrm>
              <a:off x="3191256" y="48768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3200400" y="3810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3200400" y="28956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3191256" y="381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6" name="Bent-Up Arrow 45"/>
            <p:cNvSpPr/>
            <p:nvPr/>
          </p:nvSpPr>
          <p:spPr>
            <a:xfrm flipH="1" flipV="1">
              <a:off x="1524000" y="6172200"/>
              <a:ext cx="1066800" cy="11902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7" name="Bent-Up Arrow 46"/>
            <p:cNvSpPr/>
            <p:nvPr/>
          </p:nvSpPr>
          <p:spPr>
            <a:xfrm flipV="1">
              <a:off x="4343400" y="6172200"/>
              <a:ext cx="1066800" cy="12664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9" name="Flowchart: Alternate Process 48"/>
            <p:cNvSpPr/>
            <p:nvPr/>
          </p:nvSpPr>
          <p:spPr>
            <a:xfrm>
              <a:off x="3009900" y="106680"/>
              <a:ext cx="91440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Start</a:t>
              </a:r>
              <a:endParaRPr lang="en-IN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4000" y="914400"/>
              <a:ext cx="3886200" cy="2057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Send the Following Details to the Server: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Researcher </a:t>
              </a:r>
              <a:r>
                <a:rPr lang="en-IN" sz="1600" dirty="0" smtClean="0"/>
                <a:t>ID</a:t>
              </a:r>
            </a:p>
            <a:p>
              <a:endParaRPr lang="en-IN" sz="1600" dirty="0" smtClean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4000" y="3429000"/>
              <a:ext cx="3886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Access the </a:t>
              </a:r>
              <a:r>
                <a:rPr lang="en-IN" sz="1600" dirty="0" smtClean="0"/>
                <a:t>Sent Details </a:t>
              </a:r>
              <a:r>
                <a:rPr lang="en-IN" sz="1600" dirty="0" smtClean="0"/>
                <a:t>in the </a:t>
              </a:r>
              <a:r>
                <a:rPr lang="en-IN" sz="1600" dirty="0" smtClean="0"/>
                <a:t>Server.</a:t>
              </a:r>
              <a:endParaRPr lang="en-IN" sz="1600" dirty="0" smtClean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4000" y="4343400"/>
              <a:ext cx="38862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Fetch all the Notes with that Researcher ID from the Database.</a:t>
              </a:r>
              <a:endParaRPr lang="en-IN" sz="1600" dirty="0" smtClean="0"/>
            </a:p>
          </p:txBody>
        </p:sp>
        <p:sp>
          <p:nvSpPr>
            <p:cNvPr id="54" name="Flowchart: Alternate Process 53"/>
            <p:cNvSpPr/>
            <p:nvPr/>
          </p:nvSpPr>
          <p:spPr>
            <a:xfrm>
              <a:off x="590550" y="7438644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Return “</a:t>
              </a:r>
              <a:r>
                <a:rPr lang="en-IN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Success</a:t>
              </a:r>
              <a:r>
                <a:rPr lang="en-IN" sz="1600" dirty="0"/>
                <a:t>”</a:t>
              </a:r>
              <a:endParaRPr lang="en-IN" sz="1600" dirty="0"/>
            </a:p>
          </p:txBody>
        </p:sp>
        <p:sp>
          <p:nvSpPr>
            <p:cNvPr id="55" name="Flowchart: Alternate Process 54"/>
            <p:cNvSpPr/>
            <p:nvPr/>
          </p:nvSpPr>
          <p:spPr>
            <a:xfrm>
              <a:off x="3924300" y="7467600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Return “</a:t>
              </a:r>
              <a:r>
                <a:rPr lang="en-IN" sz="16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Failure</a:t>
              </a:r>
              <a:r>
                <a:rPr lang="en-IN" sz="1600" dirty="0"/>
                <a:t>”</a:t>
              </a:r>
              <a:endParaRPr lang="en-IN" sz="1600" dirty="0"/>
            </a:p>
          </p:txBody>
        </p:sp>
        <p:sp>
          <p:nvSpPr>
            <p:cNvPr id="56" name="Flowchart: Decision 55"/>
            <p:cNvSpPr/>
            <p:nvPr/>
          </p:nvSpPr>
          <p:spPr>
            <a:xfrm>
              <a:off x="2159508" y="5434584"/>
              <a:ext cx="2590800" cy="1722120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DB Request Successful?</a:t>
              </a:r>
              <a:endParaRPr lang="en-IN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909300" y="228600"/>
            <a:ext cx="5295900" cy="7741920"/>
            <a:chOff x="590550" y="106680"/>
            <a:chExt cx="5753100" cy="7741920"/>
          </a:xfrm>
        </p:grpSpPr>
        <p:sp>
          <p:nvSpPr>
            <p:cNvPr id="58" name="Down Arrow 57"/>
            <p:cNvSpPr/>
            <p:nvPr/>
          </p:nvSpPr>
          <p:spPr>
            <a:xfrm>
              <a:off x="3191256" y="48768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3200400" y="3810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3200400" y="28956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1" name="Down Arrow 60"/>
            <p:cNvSpPr/>
            <p:nvPr/>
          </p:nvSpPr>
          <p:spPr>
            <a:xfrm>
              <a:off x="3191256" y="381000"/>
              <a:ext cx="533400" cy="4572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2" name="Bent-Up Arrow 61"/>
            <p:cNvSpPr/>
            <p:nvPr/>
          </p:nvSpPr>
          <p:spPr>
            <a:xfrm flipH="1" flipV="1">
              <a:off x="1524000" y="6172200"/>
              <a:ext cx="1066800" cy="11902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3" name="Bent-Up Arrow 62"/>
            <p:cNvSpPr/>
            <p:nvPr/>
          </p:nvSpPr>
          <p:spPr>
            <a:xfrm flipV="1">
              <a:off x="4343400" y="6172200"/>
              <a:ext cx="1066800" cy="1266444"/>
            </a:xfrm>
            <a:prstGeom prst="bentUpArrow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4" name="Flowchart: Alternate Process 63"/>
            <p:cNvSpPr/>
            <p:nvPr/>
          </p:nvSpPr>
          <p:spPr>
            <a:xfrm>
              <a:off x="3009900" y="106680"/>
              <a:ext cx="91440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Start</a:t>
              </a:r>
              <a:endParaRPr lang="en-IN" sz="16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24000" y="914400"/>
              <a:ext cx="3886200" cy="2057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Send the Following Details to the Server: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Researcher </a:t>
              </a:r>
              <a:r>
                <a:rPr lang="en-IN" sz="1600" dirty="0" smtClean="0"/>
                <a:t>ID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Note ID</a:t>
              </a:r>
              <a:endParaRPr lang="en-IN" sz="1600" dirty="0" smtClean="0"/>
            </a:p>
            <a:p>
              <a:endParaRPr lang="en-IN" sz="16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24000" y="3429000"/>
              <a:ext cx="3886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Access the </a:t>
              </a:r>
              <a:r>
                <a:rPr lang="en-IN" sz="1600" dirty="0" smtClean="0"/>
                <a:t>Sent Details </a:t>
              </a:r>
              <a:r>
                <a:rPr lang="en-IN" sz="1600" dirty="0" smtClean="0"/>
                <a:t>in the </a:t>
              </a:r>
              <a:r>
                <a:rPr lang="en-IN" sz="1600" dirty="0" smtClean="0"/>
                <a:t>Server.</a:t>
              </a:r>
              <a:endParaRPr lang="en-IN" sz="1600" dirty="0" smtClean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524000" y="4343400"/>
              <a:ext cx="38862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Fetch the requested Note ID from the given Researcher ID from the Database.</a:t>
              </a:r>
              <a:endParaRPr lang="en-IN" sz="1600" dirty="0" smtClean="0"/>
            </a:p>
          </p:txBody>
        </p:sp>
        <p:sp>
          <p:nvSpPr>
            <p:cNvPr id="68" name="Flowchart: Alternate Process 67"/>
            <p:cNvSpPr/>
            <p:nvPr/>
          </p:nvSpPr>
          <p:spPr>
            <a:xfrm>
              <a:off x="590550" y="7438644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Return “</a:t>
              </a:r>
              <a:r>
                <a:rPr lang="en-IN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Success</a:t>
              </a:r>
              <a:r>
                <a:rPr lang="en-IN" sz="1600" dirty="0"/>
                <a:t>”</a:t>
              </a:r>
              <a:endParaRPr lang="en-IN" sz="1600" dirty="0"/>
            </a:p>
          </p:txBody>
        </p:sp>
        <p:sp>
          <p:nvSpPr>
            <p:cNvPr id="69" name="Flowchart: Alternate Process 68"/>
            <p:cNvSpPr/>
            <p:nvPr/>
          </p:nvSpPr>
          <p:spPr>
            <a:xfrm>
              <a:off x="3924300" y="7467600"/>
              <a:ext cx="2419350" cy="3810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Return “</a:t>
              </a:r>
              <a:r>
                <a:rPr lang="en-IN" sz="16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Failure</a:t>
              </a:r>
              <a:r>
                <a:rPr lang="en-IN" sz="1600" dirty="0"/>
                <a:t>”</a:t>
              </a:r>
              <a:endParaRPr lang="en-IN" sz="1600" dirty="0"/>
            </a:p>
          </p:txBody>
        </p:sp>
        <p:sp>
          <p:nvSpPr>
            <p:cNvPr id="70" name="Flowchart: Decision 69"/>
            <p:cNvSpPr/>
            <p:nvPr/>
          </p:nvSpPr>
          <p:spPr>
            <a:xfrm>
              <a:off x="2159508" y="5434584"/>
              <a:ext cx="2590800" cy="1722120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DB Request Successful?</a:t>
              </a:r>
              <a:endParaRPr lang="en-IN" sz="16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12800" y="6705600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YES</a:t>
            </a:r>
            <a:endParaRPr lang="en-IN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3871205" y="6698742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NO</a:t>
            </a:r>
            <a:endParaRPr lang="en-IN" sz="1600" dirty="0"/>
          </a:p>
        </p:txBody>
      </p:sp>
      <p:sp>
        <p:nvSpPr>
          <p:cNvPr id="72" name="Rounded Rectangle 71"/>
          <p:cNvSpPr/>
          <p:nvPr/>
        </p:nvSpPr>
        <p:spPr>
          <a:xfrm>
            <a:off x="6223000" y="6713601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YES</a:t>
            </a:r>
            <a:endParaRPr lang="en-IN" sz="1600" dirty="0"/>
          </a:p>
        </p:txBody>
      </p:sp>
      <p:sp>
        <p:nvSpPr>
          <p:cNvPr id="73" name="Rounded Rectangle 72"/>
          <p:cNvSpPr/>
          <p:nvPr/>
        </p:nvSpPr>
        <p:spPr>
          <a:xfrm>
            <a:off x="9255635" y="6706743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NO</a:t>
            </a:r>
            <a:endParaRPr lang="en-IN" sz="1600" dirty="0"/>
          </a:p>
        </p:txBody>
      </p:sp>
      <p:sp>
        <p:nvSpPr>
          <p:cNvPr id="74" name="Rounded Rectangle 73"/>
          <p:cNvSpPr/>
          <p:nvPr/>
        </p:nvSpPr>
        <p:spPr>
          <a:xfrm>
            <a:off x="11709400" y="6736461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YES</a:t>
            </a:r>
            <a:endParaRPr lang="en-IN" sz="1600" dirty="0"/>
          </a:p>
        </p:txBody>
      </p:sp>
      <p:sp>
        <p:nvSpPr>
          <p:cNvPr id="75" name="Rounded Rectangle 74"/>
          <p:cNvSpPr/>
          <p:nvPr/>
        </p:nvSpPr>
        <p:spPr>
          <a:xfrm>
            <a:off x="14818060" y="6729603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NO</a:t>
            </a:r>
            <a:endParaRPr lang="en-IN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-10160" y="8153400"/>
            <a:ext cx="523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Saving a Note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458460" y="8161401"/>
            <a:ext cx="523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Fetching all Notes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10905236" y="8153400"/>
            <a:ext cx="523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Fetching Specific Note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08600" y="152400"/>
            <a:ext cx="0" cy="845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0795000" y="152400"/>
            <a:ext cx="0" cy="845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339</Words>
  <Application>Microsoft Office PowerPoint</Application>
  <PresentationFormat>Custom</PresentationFormat>
  <Paragraphs>77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Patel</dc:creator>
  <cp:lastModifiedBy>Neel Patel</cp:lastModifiedBy>
  <cp:revision>6</cp:revision>
  <dcterms:created xsi:type="dcterms:W3CDTF">2006-08-16T00:00:00Z</dcterms:created>
  <dcterms:modified xsi:type="dcterms:W3CDTF">2020-05-17T20:30:13Z</dcterms:modified>
</cp:coreProperties>
</file>