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12"/>
  </p:notesMasterIdLst>
  <p:sldIdLst>
    <p:sldId id="256" r:id="rId2"/>
    <p:sldId id="260" r:id="rId3"/>
    <p:sldId id="257" r:id="rId4"/>
    <p:sldId id="258" r:id="rId5"/>
    <p:sldId id="262" r:id="rId6"/>
    <p:sldId id="264" r:id="rId7"/>
    <p:sldId id="265" r:id="rId8"/>
    <p:sldId id="266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9296E-F65C-4931-9A31-8E7922630710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AA124-B5CD-445B-85EF-76F3E2B6E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AA124-B5CD-445B-85EF-76F3E2B6E6F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77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AA124-B5CD-445B-85EF-76F3E2B6E6F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09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A854-56AA-4287-8564-365AD8FFFA48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11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7002-290B-4AD6-8CF9-2FFCB6EAC5BB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30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FD20D-5BA9-4375-A146-3501A75072E7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683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DD54-44C0-45AD-B97D-487B87B2B5A0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665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A1E88-997C-4212-AC5D-30C308CF0E9F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1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00A0-D43E-4B07-B03B-E4BB9BC0697B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23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5EA3A-4DC5-4438-8782-9A4EB36805C0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6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048A-8887-4BF4-81DC-C42B0CCB25CE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1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4900-C5C2-49E6-8374-8C6BD485C2F5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6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90D15-2272-41C7-9875-1F2F447D54B8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1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386AA3-DB3E-43DF-8A54-8473EA8A0B65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3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E4CE5-2B95-43ED-9465-BFE251AE3183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7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A8AA2E-C4B9-4218-9E6C-CFF0E457E4C2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70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REPORT ON CUSTOMER SATISFACTION AND RETENTION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 smtClean="0"/>
              <a:t>By – Kirti Sharma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31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2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Customer </a:t>
            </a:r>
            <a:r>
              <a:rPr lang="en-IN" dirty="0" smtClean="0"/>
              <a:t>data of retail store for 2yrs.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The </a:t>
            </a:r>
            <a:r>
              <a:rPr lang="en-IN" dirty="0" smtClean="0"/>
              <a:t>retail store deals in 5 product categories – Electronics, Sports, Clothing, Home &amp; Garden and Toys.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Aim </a:t>
            </a:r>
            <a:r>
              <a:rPr lang="en-IN" dirty="0" smtClean="0"/>
              <a:t>is to find different parameters to find pattern in customer purchase, increase customer satisfaction and retention.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7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897" y="252549"/>
            <a:ext cx="10058400" cy="883920"/>
          </a:xfrm>
        </p:spPr>
        <p:txBody>
          <a:bodyPr/>
          <a:lstStyle/>
          <a:p>
            <a:r>
              <a:rPr lang="en-IN" dirty="0" smtClean="0"/>
              <a:t>SAMPLE DATASET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" y="1136469"/>
            <a:ext cx="7123612" cy="48376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509" y="1136469"/>
            <a:ext cx="3867966" cy="48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0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6905"/>
          </a:xfrm>
        </p:spPr>
        <p:txBody>
          <a:bodyPr/>
          <a:lstStyle/>
          <a:p>
            <a:r>
              <a:rPr lang="en-IN" dirty="0" smtClean="0"/>
              <a:t>POWER BI DASHBOARD – PAGE1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015" y="1361548"/>
            <a:ext cx="9226415" cy="459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3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3260"/>
          </a:xfrm>
        </p:spPr>
        <p:txBody>
          <a:bodyPr/>
          <a:lstStyle/>
          <a:p>
            <a:r>
              <a:rPr lang="en-IN" dirty="0" smtClean="0"/>
              <a:t>POWER BI DASHBOARD – PAGE 2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352" y="1151054"/>
            <a:ext cx="9137311" cy="504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9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633" y="576252"/>
            <a:ext cx="8911687" cy="978267"/>
          </a:xfrm>
        </p:spPr>
        <p:txBody>
          <a:bodyPr/>
          <a:lstStyle/>
          <a:p>
            <a:r>
              <a:rPr lang="en-IN" dirty="0" smtClean="0"/>
              <a:t>POWER BI GRAPHS - 1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101" y="1828800"/>
            <a:ext cx="4358996" cy="4082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616" y="1828801"/>
            <a:ext cx="4358996" cy="408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71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2137" y="624110"/>
            <a:ext cx="8911687" cy="1016146"/>
          </a:xfrm>
        </p:spPr>
        <p:txBody>
          <a:bodyPr/>
          <a:lstStyle/>
          <a:p>
            <a:r>
              <a:rPr lang="en-IN" dirty="0"/>
              <a:t>POWER BI GRAPHS </a:t>
            </a:r>
            <a:r>
              <a:rPr lang="en-IN" dirty="0" smtClean="0"/>
              <a:t>- 2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869" y="1927791"/>
            <a:ext cx="3353268" cy="17050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188" y="3884025"/>
            <a:ext cx="4392475" cy="23231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229" y="3884025"/>
            <a:ext cx="4576194" cy="23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216" y="519607"/>
            <a:ext cx="8911687" cy="1030519"/>
          </a:xfrm>
        </p:spPr>
        <p:txBody>
          <a:bodyPr/>
          <a:lstStyle/>
          <a:p>
            <a:r>
              <a:rPr lang="en-IN" dirty="0"/>
              <a:t>POWER BI GRAPHS </a:t>
            </a:r>
            <a:r>
              <a:rPr lang="en-IN" dirty="0" smtClean="0"/>
              <a:t>- 3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123" y="1855393"/>
            <a:ext cx="9010333" cy="433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5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1006" y="2029097"/>
            <a:ext cx="8915400" cy="38037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Customer </a:t>
            </a:r>
            <a:r>
              <a:rPr lang="en-IN" dirty="0" smtClean="0"/>
              <a:t>Retention to be increased by 0.6 in order to attain the target.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Customer </a:t>
            </a:r>
            <a:r>
              <a:rPr lang="en-IN" dirty="0" smtClean="0"/>
              <a:t>Satisfaction can be increased by working on parameters like Product </a:t>
            </a:r>
            <a:r>
              <a:rPr lang="en-IN" dirty="0" smtClean="0"/>
              <a:t>                                                                                         Recommendation</a:t>
            </a:r>
            <a:r>
              <a:rPr lang="en-IN" dirty="0" smtClean="0"/>
              <a:t>, Packaging, Feedback System and Quality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Customer </a:t>
            </a:r>
            <a:r>
              <a:rPr lang="en-IN" dirty="0" smtClean="0"/>
              <a:t>Satisfaction on Clothing and Toys seems lower than average customer </a:t>
            </a:r>
            <a:r>
              <a:rPr lang="en-IN" dirty="0" smtClean="0"/>
              <a:t> satisfaction</a:t>
            </a:r>
            <a:r>
              <a:rPr lang="en-IN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Need </a:t>
            </a:r>
            <a:r>
              <a:rPr lang="en-IN" dirty="0" smtClean="0"/>
              <a:t>to increase number of repeat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 Need </a:t>
            </a:r>
            <a:r>
              <a:rPr lang="en-IN" dirty="0" smtClean="0"/>
              <a:t>to increase product sales in Home &amp; Garden and Toys product categories.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923</TotalTime>
  <Words>181</Words>
  <Application>Microsoft Office PowerPoint</Application>
  <PresentationFormat>Widescreen</PresentationFormat>
  <Paragraphs>31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REPORT ON CUSTOMER SATISFACTION AND RETENTION</vt:lpstr>
      <vt:lpstr>OVERVIEW</vt:lpstr>
      <vt:lpstr>SAMPLE DATASET</vt:lpstr>
      <vt:lpstr>POWER BI DASHBOARD – PAGE1</vt:lpstr>
      <vt:lpstr>POWER BI DASHBOARD – PAGE 2</vt:lpstr>
      <vt:lpstr>POWER BI GRAPHS - 1</vt:lpstr>
      <vt:lpstr>POWER BI GRAPHS - 2</vt:lpstr>
      <vt:lpstr>POWER BI GRAPHS - 3</vt:lpstr>
      <vt:lpstr>KEY FINDINGS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ON CUSTOMER SATISFACTION AND RETENTION</dc:title>
  <dc:creator>Microsoft account</dc:creator>
  <cp:lastModifiedBy>Microsoft account</cp:lastModifiedBy>
  <cp:revision>10</cp:revision>
  <dcterms:created xsi:type="dcterms:W3CDTF">2024-06-23T18:09:44Z</dcterms:created>
  <dcterms:modified xsi:type="dcterms:W3CDTF">2024-06-27T18:42:59Z</dcterms:modified>
</cp:coreProperties>
</file>