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4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0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06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9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4D2318-CE40-42F6-962A-4C6D6CF697DB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4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476AC1-EB7F-4BEF-90D9-5764B50DAF8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5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0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1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1E3A-9A18-4006-080F-79834E6C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75072"/>
            <a:ext cx="10083316" cy="348061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Responsive Bookstore Web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F920F-0347-1F18-236C-233FFFF6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52568"/>
            <a:ext cx="10240632" cy="16862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90000"/>
                  </a:schemeClr>
                </a:solidFill>
              </a:rPr>
              <a:t>BY</a:t>
            </a:r>
          </a:p>
          <a:p>
            <a:pPr algn="ctr"/>
            <a:r>
              <a:rPr lang="en-US" sz="3600" b="1" dirty="0">
                <a:solidFill>
                  <a:schemeClr val="bg2">
                    <a:lumMod val="90000"/>
                  </a:schemeClr>
                </a:solidFill>
              </a:rPr>
              <a:t>KIRTI GOPAL SARASWAT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0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6062-F031-7CCC-5162-AF4C2091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218926"/>
          </a:xfrm>
        </p:spPr>
        <p:txBody>
          <a:bodyPr/>
          <a:lstStyle/>
          <a:p>
            <a:pPr algn="ctr"/>
            <a:r>
              <a:rPr lang="en-IN" sz="4800" b="1" dirty="0"/>
              <a:t>Personal Contribution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94A25D-EF2D-ED15-7FA9-05B2CEC1B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41990"/>
            <a:ext cx="78513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and implemented the responsive UI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functionalities for user authentication and cart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Managed data through bookdata.js file.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experience and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EA44-631D-8AD3-3B92-C8640218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5EB92-C338-A230-9C7A-75916092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44644"/>
            <a:ext cx="9542543" cy="3303639"/>
          </a:xfrm>
        </p:spPr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The bookstore project showcases the potential of React.js and Tailwind CSS in building responsive web applications. It highlights features like authentication, cart functionalities, and a scalable design for future enhancements.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b="1" dirty="0"/>
              <a:t>Acknowledgment</a:t>
            </a:r>
            <a:r>
              <a:rPr lang="en-US" dirty="0"/>
              <a:t>: Thank you for reviewing this project!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2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8AB4-7DE4-E94C-9B49-FC49CC2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70039"/>
            <a:ext cx="8825660" cy="2163096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9D43-0A57-E122-3BE5-8E49AFE9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154955" y="7288199"/>
            <a:ext cx="8825659" cy="4497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74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59D6-9F3C-28BD-90AF-3EFFD9F2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48028"/>
          </a:xfrm>
        </p:spPr>
        <p:txBody>
          <a:bodyPr/>
          <a:lstStyle/>
          <a:p>
            <a:pPr algn="ctr"/>
            <a:r>
              <a:rPr lang="en-IN" sz="4800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E1BB-EF37-5702-BE4A-F4A09BF9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77072" cy="2804242"/>
          </a:xfrm>
        </p:spPr>
        <p:txBody>
          <a:bodyPr>
            <a:normAutofit/>
          </a:bodyPr>
          <a:lstStyle/>
          <a:p>
            <a:r>
              <a:rPr lang="en-US" sz="2000" b="1" dirty="0"/>
              <a:t>Objective: To create a responsive bookstore platform that provides users with an intuitive browsing and shopping experience.</a:t>
            </a:r>
          </a:p>
          <a:p>
            <a:endParaRPr lang="en-US" sz="2000" b="1" dirty="0"/>
          </a:p>
          <a:p>
            <a:r>
              <a:rPr lang="en-US" sz="2000" b="1" dirty="0"/>
              <a:t>Scope: A frontend-focused project built using React.js and styled with Tailwind CSS, including user authentication, book browsing, and admin controls.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6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51FE-DB96-1E04-4EAB-925A8A7F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37419"/>
            <a:ext cx="8761413" cy="1573162"/>
          </a:xfrm>
        </p:spPr>
        <p:txBody>
          <a:bodyPr/>
          <a:lstStyle/>
          <a:p>
            <a:pPr algn="ctr"/>
            <a:r>
              <a:rPr lang="en-IN" sz="4400" b="1" dirty="0"/>
              <a:t>Technology Stack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1CC7C3-24E2-FEFC-5F60-1C8081757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18990"/>
            <a:ext cx="80185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React.js, Tailwind CSS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Management: Static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bookdata.js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storing book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  Tools Used: Visual Studio Code, Git, Netlify for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D747-D4F5-9A2C-4421-6569D9DF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295400"/>
          </a:xfrm>
        </p:spPr>
        <p:txBody>
          <a:bodyPr/>
          <a:lstStyle/>
          <a:p>
            <a:pPr algn="ctr"/>
            <a:r>
              <a:rPr lang="en-IN" sz="4800" b="1" dirty="0"/>
              <a:t>Project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417D-BB17-C29D-06C8-69A8382F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Features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login and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Search and browse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books to a cart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user profiles and past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Admin dashboard for book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0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222A-76D6-CD16-8F4B-1630F30B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327080"/>
          </a:xfrm>
        </p:spPr>
        <p:txBody>
          <a:bodyPr/>
          <a:lstStyle/>
          <a:p>
            <a:pPr algn="ctr"/>
            <a:r>
              <a:rPr lang="en-IN" sz="4800" b="1" dirty="0"/>
              <a:t>User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BA04-F774-F9D8-FF6C-C1CBB340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/>
              <a:t>Authentication</a:t>
            </a:r>
            <a:r>
              <a:rPr lang="en-US" sz="2000" dirty="0"/>
              <a:t>: Secure user login and registration</a:t>
            </a:r>
            <a:br>
              <a:rPr lang="en-US" sz="2000" dirty="0"/>
            </a:br>
            <a:r>
              <a:rPr lang="en-US" sz="2000" b="1" dirty="0"/>
              <a:t>Profile Management</a:t>
            </a:r>
            <a:r>
              <a:rPr lang="en-US" sz="2000" dirty="0"/>
              <a:t>: View and update user profiles</a:t>
            </a:r>
            <a:br>
              <a:rPr lang="en-US" sz="2000" dirty="0"/>
            </a:br>
            <a:r>
              <a:rPr lang="en-US" sz="2000" b="1" dirty="0"/>
              <a:t>Book Browsing</a:t>
            </a:r>
            <a:r>
              <a:rPr lang="en-US" sz="2000" dirty="0"/>
              <a:t>: Categorized listing with search functionality</a:t>
            </a:r>
            <a:br>
              <a:rPr lang="en-US" sz="2000" dirty="0"/>
            </a:br>
            <a:r>
              <a:rPr lang="en-US" sz="2000" b="1" dirty="0"/>
              <a:t>Cart Functionality</a:t>
            </a:r>
            <a:r>
              <a:rPr lang="en-US" sz="2000" dirty="0"/>
              <a:t>: Add, view, and manage books in the cart</a:t>
            </a:r>
            <a:br>
              <a:rPr lang="en-US" sz="2000" dirty="0"/>
            </a:br>
            <a:r>
              <a:rPr lang="en-US" sz="2000" b="1" dirty="0"/>
              <a:t>Order History</a:t>
            </a:r>
            <a:r>
              <a:rPr lang="en-US" sz="2000" dirty="0"/>
              <a:t>: Review past orders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45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DA2B-724F-74FC-2553-AA97202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22280"/>
          </a:xfrm>
        </p:spPr>
        <p:txBody>
          <a:bodyPr/>
          <a:lstStyle/>
          <a:p>
            <a:pPr algn="ctr"/>
            <a:r>
              <a:rPr lang="en-IN" sz="4800" b="1" dirty="0"/>
              <a:t>Admin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4509-7C08-BC16-4ABD-E6F5B359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Dashboard</a:t>
            </a:r>
            <a:r>
              <a:rPr lang="en-US" sz="2000" dirty="0"/>
              <a:t>: Streamlined interface for managing the catalog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Book Management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new 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Edit book details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Delete books from the inventory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997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4591-E4F3-B464-9FF3-492D969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20603"/>
          </a:xfrm>
        </p:spPr>
        <p:txBody>
          <a:bodyPr/>
          <a:lstStyle/>
          <a:p>
            <a:pPr algn="ctr"/>
            <a:r>
              <a:rPr lang="en-IN" sz="4800" b="1" dirty="0"/>
              <a:t>Design Approach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8042-58F5-C37A-8EDD-4ABEA6CE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Responsive Layout</a:t>
            </a:r>
            <a:r>
              <a:rPr lang="en-US" sz="2000" dirty="0"/>
              <a:t>: Tailored for all devices with mobile-first design principles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Tailwind CSS</a:t>
            </a:r>
            <a:r>
              <a:rPr lang="en-US" sz="2000" dirty="0"/>
              <a:t>: Leveraged for flexible and responsive styling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UI/UX Considerations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Clean and minimalistic design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navigation between sections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0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F12B-9CBA-777D-4156-0BC973F9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383890"/>
          </a:xfrm>
        </p:spPr>
        <p:txBody>
          <a:bodyPr/>
          <a:lstStyle/>
          <a:p>
            <a:pPr algn="ctr"/>
            <a:r>
              <a:rPr lang="en-IN" sz="4800" b="1" dirty="0"/>
              <a:t>Data Management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3E7DDD-23FA-E443-ECBF-23EB1680A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72740"/>
            <a:ext cx="4852556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Data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Stored in bookdata.js</a:t>
            </a:r>
            <a:b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 Stored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73EE-182B-9CBE-654F-E105A224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89429"/>
          </a:xfrm>
        </p:spPr>
        <p:txBody>
          <a:bodyPr/>
          <a:lstStyle/>
          <a:p>
            <a:pPr algn="ctr"/>
            <a:r>
              <a:rPr lang="en-IN" sz="4800" b="1" dirty="0"/>
              <a:t>Challenges Encountered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16BA-79E9-A620-737B-6592EB43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532711" cy="3416300"/>
          </a:xfrm>
        </p:spPr>
        <p:txBody>
          <a:bodyPr/>
          <a:lstStyle/>
          <a:p>
            <a:r>
              <a:rPr lang="en-US" sz="2000" b="1" dirty="0"/>
              <a:t>Responsive Design</a:t>
            </a:r>
            <a:r>
              <a:rPr lang="en-US" sz="2000" dirty="0"/>
              <a:t>: Tailored layout adjustments for different screen sizes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Profile Picture Upload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Difficulty implementing without backend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Resolved using local state management in React.js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8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378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Century Gothic</vt:lpstr>
      <vt:lpstr>Wingdings 3</vt:lpstr>
      <vt:lpstr>Ion Boardroom</vt:lpstr>
      <vt:lpstr> Responsive Bookstore Web Application </vt:lpstr>
      <vt:lpstr>Introduction </vt:lpstr>
      <vt:lpstr>Technology Stack </vt:lpstr>
      <vt:lpstr>Project Overview </vt:lpstr>
      <vt:lpstr>User Features </vt:lpstr>
      <vt:lpstr>Admin Features </vt:lpstr>
      <vt:lpstr>Design Approach </vt:lpstr>
      <vt:lpstr>Data Management </vt:lpstr>
      <vt:lpstr>Challenges Encountered </vt:lpstr>
      <vt:lpstr>Personal Contribution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Divakar saraswat</dc:creator>
  <cp:lastModifiedBy>Divakar saraswat</cp:lastModifiedBy>
  <cp:revision>1</cp:revision>
  <dcterms:created xsi:type="dcterms:W3CDTF">2025-01-25T17:06:59Z</dcterms:created>
  <dcterms:modified xsi:type="dcterms:W3CDTF">2025-01-25T17:53:58Z</dcterms:modified>
</cp:coreProperties>
</file>