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1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7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6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8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3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79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0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474C-1FDE-B193-D450-4C2245FB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5742"/>
            <a:ext cx="8229600" cy="2593258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JAVASCRIPT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6580-9DD4-EA9E-10E3-1F8EAAE4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84206"/>
            <a:ext cx="8229600" cy="14748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solidFill>
                  <a:srgbClr val="9966FF"/>
                </a:solidFill>
              </a:rPr>
              <a:t>: - BY KIRTI GOPAL </a:t>
            </a:r>
          </a:p>
        </p:txBody>
      </p:sp>
    </p:spTree>
    <p:extLst>
      <p:ext uri="{BB962C8B-B14F-4D97-AF65-F5344CB8AC3E}">
        <p14:creationId xmlns:p14="http://schemas.microsoft.com/office/powerpoint/2010/main" val="189338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 === and !== for strict comparison.</a:t>
            </a:r>
          </a:p>
          <a:p>
            <a:r>
              <a:rPr dirty="0"/>
              <a:t> Relational operators compare numerical and string values.</a:t>
            </a:r>
          </a:p>
          <a:p>
            <a:r>
              <a:rPr dirty="0"/>
              <a:t> Be cautious of type coercion with loose equality (==).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JavaScript Comparison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Quick Guide to Understanding Comparison in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Comparison Operators?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Used to compare two values.</a:t>
            </a:r>
          </a:p>
          <a:p>
            <a:r>
              <a:rPr dirty="0"/>
              <a:t> Return a </a:t>
            </a:r>
            <a:r>
              <a:rPr dirty="0" err="1"/>
              <a:t>boolean</a:t>
            </a:r>
            <a:r>
              <a:rPr dirty="0"/>
              <a:t> (true or false).</a:t>
            </a:r>
          </a:p>
          <a:p>
            <a:r>
              <a:rPr dirty="0"/>
              <a:t> Commonly used in conditional statements.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Equality (== and ===)</a:t>
            </a:r>
          </a:p>
          <a:p>
            <a:r>
              <a:rPr dirty="0"/>
              <a:t>2. Inequality (!= and !==)</a:t>
            </a:r>
          </a:p>
          <a:p>
            <a:r>
              <a:rPr dirty="0"/>
              <a:t>3. Greater than (&gt;)</a:t>
            </a:r>
          </a:p>
          <a:p>
            <a:r>
              <a:rPr dirty="0"/>
              <a:t>4. Less than (&lt;)</a:t>
            </a:r>
          </a:p>
          <a:p>
            <a:r>
              <a:rPr dirty="0"/>
              <a:t>5. Greater than or equal to (&gt;=)</a:t>
            </a:r>
          </a:p>
          <a:p>
            <a:r>
              <a:rPr dirty="0"/>
              <a:t>6. Less than or equal to (&lt;=)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Equality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== (Loose Equality): Checks value, not type.</a:t>
            </a:r>
          </a:p>
          <a:p>
            <a:r>
              <a:rPr dirty="0"/>
              <a:t>  Example: 5 == '5' // true</a:t>
            </a:r>
          </a:p>
          <a:p>
            <a:r>
              <a:rPr dirty="0"/>
              <a:t> === (Strict Equality): Checks value and type.</a:t>
            </a:r>
          </a:p>
          <a:p>
            <a:r>
              <a:rPr dirty="0"/>
              <a:t>  Example: 5 === '5' // false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Inequality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!= (Loose Inequality): Checks if values are not equal.</a:t>
            </a:r>
          </a:p>
          <a:p>
            <a:r>
              <a:rPr dirty="0"/>
              <a:t>  Example: 5 != '5' // false</a:t>
            </a:r>
          </a:p>
          <a:p>
            <a:r>
              <a:rPr dirty="0"/>
              <a:t> !== (Strict Inequality): Checks if values and types are not equal.</a:t>
            </a:r>
          </a:p>
          <a:p>
            <a:r>
              <a:rPr dirty="0"/>
              <a:t>  Example: 5 !== '5' // 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Greater than (&gt;): 5 &gt; 3 // true</a:t>
            </a:r>
          </a:p>
          <a:p>
            <a:r>
              <a:rPr dirty="0"/>
              <a:t> Less than (&lt;): 5 &lt; 3 // false</a:t>
            </a:r>
          </a:p>
          <a:p>
            <a:r>
              <a:rPr dirty="0"/>
              <a:t> Greater than or equal to (&gt;=): 5 &gt;= 5 // true</a:t>
            </a:r>
          </a:p>
          <a:p>
            <a:r>
              <a:rPr dirty="0"/>
              <a:t> Less than or equal to (&lt;=): 5 &lt;= 3 // false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Cases in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NaN</a:t>
            </a:r>
            <a:r>
              <a:rPr dirty="0"/>
              <a:t> is not equal to any value, even itself (</a:t>
            </a:r>
            <a:r>
              <a:rPr dirty="0" err="1"/>
              <a:t>NaN</a:t>
            </a:r>
            <a:r>
              <a:rPr dirty="0"/>
              <a:t> !== </a:t>
            </a:r>
            <a:r>
              <a:rPr dirty="0" err="1"/>
              <a:t>NaN</a:t>
            </a:r>
            <a:r>
              <a:rPr dirty="0"/>
              <a:t>).</a:t>
            </a:r>
          </a:p>
          <a:p>
            <a:r>
              <a:rPr dirty="0"/>
              <a:t> Objects are compared by reference, not value.</a:t>
            </a:r>
          </a:p>
          <a:p>
            <a:r>
              <a:rPr dirty="0"/>
              <a:t>  Example: { a: 1 } === { a: 1 } // false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a = 10, b = "10";</a:t>
            </a:r>
          </a:p>
          <a:p>
            <a:r>
              <a:t>console.log(a == b);   // true</a:t>
            </a:r>
          </a:p>
          <a:p>
            <a:r>
              <a:t>console.log(a === b);  // false</a:t>
            </a:r>
          </a:p>
          <a:p>
            <a:r>
              <a:t>console.log(a &gt; 5);    // true</a:t>
            </a:r>
          </a:p>
          <a:p>
            <a:r>
              <a:t>console.log(a &lt;= 10);  // 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351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JAVASCRIPT COMPARISON OPERATORS</vt:lpstr>
      <vt:lpstr>JavaScript Comparison Operators</vt:lpstr>
      <vt:lpstr>What are Comparison Operators?</vt:lpstr>
      <vt:lpstr>Types of Comparison Operators</vt:lpstr>
      <vt:lpstr>Equality Operators</vt:lpstr>
      <vt:lpstr>Inequality Operators</vt:lpstr>
      <vt:lpstr>Relational Operators</vt:lpstr>
      <vt:lpstr>Special Cases in Comparison</vt:lpstr>
      <vt:lpstr>Practical Examples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Divakar saraswat</cp:lastModifiedBy>
  <cp:revision>8</cp:revision>
  <dcterms:created xsi:type="dcterms:W3CDTF">2013-01-27T09:14:16Z</dcterms:created>
  <dcterms:modified xsi:type="dcterms:W3CDTF">2024-11-16T11:28:52Z</dcterms:modified>
  <cp:category/>
</cp:coreProperties>
</file>