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62" r:id="rId7"/>
    <p:sldId id="263" r:id="rId8"/>
    <p:sldId id="265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5" d="100"/>
          <a:sy n="105" d="100"/>
        </p:scale>
        <p:origin x="62" y="-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75FD-48CB-853A-0DEC-E171311B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F350B-86C4-62C1-D45F-EDF3C755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6F57-2158-0EFB-30EF-F1E5B326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380-0020-39BE-B0D5-6022A455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B848-732A-6F74-2AFD-4A871654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1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E4C2-09EF-2511-6915-BDC7F7F7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4F3DD-4086-43E8-52A0-1081BE79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7D7D-C5E1-CB6D-5E8A-D85914C9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9E92-DFD1-EBA1-5252-F8CAE3D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E0-A182-E101-96F7-4A14C53F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E8FC1-B871-12DD-A2D2-DE13A9A0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AC7C5-54C0-12C6-8959-792B0ECAA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CA5D-F407-B243-E270-5D095119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9A67-A060-3888-F6A7-78A477CF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B7A5-A006-5F5F-8EFA-238C206E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E171-AE8F-8BCB-B3A7-029CB90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3723-A839-261F-8C05-DD9F8961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DD23-8822-7A93-10F2-1ACB2325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23CAB-D356-5423-243B-32EB8900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DE24-013A-F81A-7D16-F211741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2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7E8D-DCFB-C406-153C-C3CF06A1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BA12-68B2-33FC-58EE-5053432F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74FC-FB5E-2A8C-0EFF-B49903BE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3668-1457-61BE-7AA2-51FF7451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A2D0-C6EC-B79E-12D5-F6254A1D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5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6D6A-11DC-0E5A-56F4-D4A5D373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E48A-9D44-6183-D6D0-C98321F98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D1EF0-9800-F432-AD6E-A6690480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3C5-968D-81DD-F21B-5CADAB0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48B8A-424E-2EB0-CEB9-0F7A86F5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9E1B-849A-96AB-CF11-B2C9E35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014-BB18-4D8D-C524-4481512B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C802F-8CA5-CA58-BA0D-50CAB803A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CA2F-200E-7EC7-F8C9-7E0C32B5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2F175-9C76-C166-1EDF-131EBB276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D3241-4BC6-7B40-6077-A082C66B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5350-2E63-F9DF-7A44-ABC8BEA1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EEDF1-493D-47D9-35C9-555ED6EA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C0313-5BAB-8F35-3902-FDFA7C3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67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16E1-775B-481E-2526-2C34F4D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E53FD-8B0A-74AF-E203-3D1F8CF1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7E288-394A-200F-249D-12CDC5B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A41C2-12E0-FDC3-3A06-64CA8585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F787D-7E7A-3CE4-5FB8-12EC973F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15F6B-045C-21EF-F96F-A70E5EC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998BD-DF82-0B01-342E-EC568581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1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5D71-CC77-630F-7BCA-22BD2D4B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F31F-EBCF-B869-F84A-705D7F7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2471-0F43-7451-D778-3FAFCEB1E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E9103-D162-78A9-0677-FC2E6492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C46A-2618-4FC2-81B8-E4F5714F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B9EA-A193-FADD-5D89-4093A56A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0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7BF9-BAAB-FD3D-505E-738EE6FC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6ECF5-CB23-7256-74E9-360A6566D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3531-D2B4-4AF6-DDEC-EDB523F5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DAB6F-4C86-C0AD-F256-9C917AD2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BAB0F-6109-81DA-079A-0C6F2177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1782A-B121-18F7-35E5-AF84904F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3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2AA42-598C-5B33-9808-639A5703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09D8-0858-548B-063B-4F99A8F0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EEB9-4D27-F800-BFC5-38AC2E035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5D05-4650-4880-A26B-2ED7ABC9431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DC16-2894-8D0D-46ED-5FCC4BE2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6DEB-79A5-D5DB-2FBC-C5C91405A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B187-CDC9-418B-9206-E53B55B5E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2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me - Django REST framework">
            <a:extLst>
              <a:ext uri="{FF2B5EF4-FFF2-40B4-BE49-F238E27FC236}">
                <a16:creationId xmlns:a16="http://schemas.microsoft.com/office/drawing/2014/main" id="{BB6DEFCE-23D6-83A7-F797-F55B68B3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66938"/>
            <a:ext cx="5715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0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E87FCF-4C80-EC86-5617-F8D2BA21B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83" y="1242280"/>
            <a:ext cx="11698942" cy="461919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Let me explain it briefly.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/apps.py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: declares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lang="en-US" altLang="en-US" sz="2000" i="1" dirty="0" err="1">
                <a:solidFill>
                  <a:srgbClr val="6B6B6B"/>
                </a:solidFill>
              </a:rPr>
              <a:t>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</a:rPr>
              <a:t>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 class (subclass of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</a:rPr>
              <a:t>django.apps.AppConfig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) that represents Rest CRUD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Apis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 app and its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RestApisMySQL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/settings.py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: contains settings for our Django project: MySQL Database engine,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INSTALLED_APPS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 list with Django REST framework,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 Application, CORS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MIDDLEWARE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 /models.py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: defines Tutorial data model class (subclass of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</a:rPr>
              <a:t>django.db.models.Model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migrations/0001_initial.py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: is created when we make migrations for the data model, and will be used for generating MySQL database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defines URL patterns along with request functions in the Views.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i="1" dirty="0">
                <a:solidFill>
                  <a:srgbClr val="6B6B6B"/>
                </a:solidFill>
              </a:rPr>
              <a:t>serializers.py</a:t>
            </a:r>
            <a:r>
              <a:rPr lang="en-US" altLang="en-US" sz="2000" dirty="0">
                <a:solidFill>
                  <a:srgbClr val="6B6B6B"/>
                </a:solidFill>
              </a:rPr>
              <a:t>: manages serialization and deserialization with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lang="en-US" altLang="en-US" sz="2000" dirty="0" err="1">
                <a:solidFill>
                  <a:srgbClr val="555555"/>
                </a:solidFill>
              </a:rPr>
              <a:t>Serializer</a:t>
            </a:r>
            <a:r>
              <a:rPr lang="en-US" altLang="en-US" sz="2000" dirty="0">
                <a:solidFill>
                  <a:srgbClr val="6B6B6B"/>
                </a:solidFill>
              </a:rPr>
              <a:t> class (subclass of </a:t>
            </a:r>
            <a:r>
              <a:rPr lang="en-US" altLang="en-US" sz="2000" dirty="0" err="1">
                <a:solidFill>
                  <a:srgbClr val="555555"/>
                </a:solidFill>
              </a:rPr>
              <a:t>rest_framework.serializers.ModelSerializer</a:t>
            </a:r>
            <a:r>
              <a:rPr lang="en-US" altLang="en-US" sz="2000" dirty="0">
                <a:solidFill>
                  <a:srgbClr val="6B6B6B"/>
                </a:solidFill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lang="en-US" altLang="en-US" sz="2000" i="1" dirty="0">
                <a:solidFill>
                  <a:srgbClr val="6B6B6B"/>
                </a:solidFill>
              </a:rPr>
              <a:t>/views.py</a:t>
            </a:r>
            <a:r>
              <a:rPr lang="en-US" altLang="en-US" sz="2000" dirty="0">
                <a:solidFill>
                  <a:srgbClr val="6B6B6B"/>
                </a:solidFill>
              </a:rPr>
              <a:t>: contains functions to process HTTP requests and produce HTTP responses (using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lang="en-US" altLang="en-US" sz="2000" dirty="0" err="1">
                <a:solidFill>
                  <a:srgbClr val="555555"/>
                </a:solidFill>
              </a:rPr>
              <a:t>Serializer</a:t>
            </a:r>
            <a:r>
              <a:rPr lang="en-US" altLang="en-US" sz="2000" dirty="0">
                <a:solidFill>
                  <a:srgbClr val="6B6B6B"/>
                </a:solidFill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lang="en-US" altLang="en-US" sz="2000" i="1" dirty="0">
                <a:solidFill>
                  <a:srgbClr val="6B6B6B"/>
                </a:solidFill>
              </a:rPr>
              <a:t>/urls.py</a:t>
            </a:r>
            <a:r>
              <a:rPr lang="en-US" altLang="en-US" sz="2000" dirty="0">
                <a:solidFill>
                  <a:srgbClr val="6B6B6B"/>
                </a:solidFill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Urls.py: also has URL patterns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includes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</a:rPr>
              <a:t>Medassist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is the root URL configurations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F52043-EB32-178E-DAE7-10C464E9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urls.py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: also has URL patterns that includes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tutorials.urls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, it is the root URL configurations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0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15943A5-08E7-A8EA-E104-D7AB28AD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793" y="1347691"/>
            <a:ext cx="8848165" cy="41626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Now open </a:t>
            </a:r>
            <a:r>
              <a:rPr lang="en-US" altLang="en-US" sz="2000" i="1" dirty="0" err="1">
                <a:solidFill>
                  <a:srgbClr val="6B6B6B"/>
                </a:solidFill>
                <a:latin typeface="Verdana" panose="020B0604030504040204" pitchFamily="34" charset="0"/>
              </a:rPr>
              <a:t>Medassist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/apps.py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, you can see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MedassistConfig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class (subclass of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django.apps.AppConfig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This represents the Django app that we’ve just created with its configuration: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AppConfig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Medassist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AppConfig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Medassist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Don’t forget to add this app to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INSTALLED_APPS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array in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settings.py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INSTALLED_APPS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en-US" sz="2000" dirty="0" err="1">
                <a:solidFill>
                  <a:srgbClr val="708090"/>
                </a:solidFill>
                <a:latin typeface="Consolas" panose="020B0609020204030204" pitchFamily="49" charset="0"/>
              </a:rPr>
              <a:t>Medassist</a:t>
            </a:r>
            <a:r>
              <a:rPr lang="en-US" altLang="en-US" sz="2000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application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Medassist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.apps.</a:t>
            </a:r>
            <a:r>
              <a:rPr lang="en-US" alt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MedAssit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4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BE9C90E-BB4B-DFDE-01BA-70C6C0A6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75" y="925789"/>
            <a:ext cx="11313459" cy="40382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Configure CORS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We need to allow requests to our Django application from other origins.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In this example, we’re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gonna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 configure CORS to accept requests from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localhost:8081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First, install the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django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-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cors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-headers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 library: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pip install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django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cors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-headers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In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settings.py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, add configuration for CORS: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INSTALLED_APPS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+mn-lt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...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+mn-lt"/>
              </a:rPr>
              <a:t># CORS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corsheaders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63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C46AB-8199-D7BE-9B64-BD4CA79D3732}"/>
              </a:ext>
            </a:extLst>
          </p:cNvPr>
          <p:cNvSpPr txBox="1"/>
          <p:nvPr/>
        </p:nvSpPr>
        <p:spPr>
          <a:xfrm>
            <a:off x="1080247" y="300894"/>
            <a:ext cx="1044388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You also need to add a middleware class to listen in on responses:</a:t>
            </a:r>
          </a:p>
          <a:p>
            <a:endParaRPr lang="en-US" dirty="0"/>
          </a:p>
          <a:p>
            <a:r>
              <a:rPr lang="en-US" dirty="0"/>
              <a:t>MIDDLEWARE = [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# CORS</a:t>
            </a:r>
          </a:p>
          <a:p>
            <a:r>
              <a:rPr lang="en-US" dirty="0"/>
              <a:t>    '</a:t>
            </a:r>
            <a:r>
              <a:rPr lang="en-US" dirty="0" err="1"/>
              <a:t>corsheaders.middleware.CorsMiddleware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django.middleware.common.CommonMiddleware</a:t>
            </a:r>
            <a:r>
              <a:rPr lang="en-US" dirty="0"/>
              <a:t>',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Note: </a:t>
            </a:r>
            <a:r>
              <a:rPr lang="en-US" dirty="0" err="1"/>
              <a:t>CorsMiddleware</a:t>
            </a:r>
            <a:r>
              <a:rPr lang="en-US" dirty="0"/>
              <a:t> should be placed as high as possible, especially before any middleware that can generate responses such as </a:t>
            </a:r>
            <a:r>
              <a:rPr lang="en-US" dirty="0" err="1"/>
              <a:t>CommonMiddleware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Next, set CORS_ORIGIN_ALLOW_ALL and add the host to CORS_ORIGIN_WHITELIST:</a:t>
            </a:r>
          </a:p>
          <a:p>
            <a:endParaRPr lang="en-US" dirty="0"/>
          </a:p>
          <a:p>
            <a:r>
              <a:rPr lang="en-US" dirty="0"/>
              <a:t>CORS_ORIGIN_ALLOW_ALL = False</a:t>
            </a:r>
          </a:p>
          <a:p>
            <a:r>
              <a:rPr lang="en-US" dirty="0"/>
              <a:t>CORS_ORIGIN_WHITELIST = (</a:t>
            </a:r>
          </a:p>
          <a:p>
            <a:r>
              <a:rPr lang="en-US" dirty="0"/>
              <a:t>    'http://localhost:8081',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CORS_ORIGIN_ALLOW_ALL: If True, all origins will be accepted (not use the whitelist below). Defaults to False.</a:t>
            </a:r>
          </a:p>
          <a:p>
            <a:r>
              <a:rPr lang="en-US" dirty="0"/>
              <a:t>CORS_ORIGIN_WHITELIST: List of origins that are authorized to make cross-site HTTP requests. Defaults to []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5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2E5594-09FB-6092-B30C-3D2B49A0ED2F}"/>
              </a:ext>
            </a:extLst>
          </p:cNvPr>
          <p:cNvSpPr txBox="1"/>
          <p:nvPr/>
        </p:nvSpPr>
        <p:spPr>
          <a:xfrm>
            <a:off x="2294964" y="382885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Define the Django Model</a:t>
            </a:r>
          </a:p>
          <a:p>
            <a:r>
              <a:rPr lang="en-IN" dirty="0"/>
              <a:t>Open </a:t>
            </a:r>
            <a:r>
              <a:rPr lang="en-IN" dirty="0" err="1"/>
              <a:t>Medassist</a:t>
            </a:r>
            <a:r>
              <a:rPr lang="en-IN" dirty="0"/>
              <a:t>/models.py, add Category class as subclass of </a:t>
            </a:r>
            <a:r>
              <a:rPr lang="en-IN" dirty="0" err="1"/>
              <a:t>django.db.models.Model</a:t>
            </a:r>
            <a:r>
              <a:rPr lang="en-IN" dirty="0"/>
              <a:t>.</a:t>
            </a:r>
          </a:p>
          <a:p>
            <a:r>
              <a:rPr lang="en-IN" dirty="0"/>
              <a:t>There are 3 fields: </a:t>
            </a:r>
            <a:r>
              <a:rPr lang="en-IN" dirty="0" err="1"/>
              <a:t>categoryname,description,icon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django.db</a:t>
            </a:r>
            <a:r>
              <a:rPr lang="en-IN" dirty="0"/>
              <a:t> import models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class Category(</a:t>
            </a:r>
            <a:r>
              <a:rPr lang="en-IN" dirty="0" err="1"/>
              <a:t>models.Model</a:t>
            </a:r>
            <a:r>
              <a:rPr lang="en-IN" dirty="0"/>
              <a:t>):</a:t>
            </a:r>
          </a:p>
          <a:p>
            <a:r>
              <a:rPr lang="en-IN" dirty="0"/>
              <a:t>    </a:t>
            </a:r>
            <a:r>
              <a:rPr lang="en-IN" dirty="0" err="1"/>
              <a:t>categoryname</a:t>
            </a:r>
            <a:r>
              <a:rPr lang="en-IN" dirty="0"/>
              <a:t> = </a:t>
            </a:r>
            <a:r>
              <a:rPr lang="en-IN" dirty="0" err="1"/>
              <a:t>models.CharField</a:t>
            </a:r>
            <a:r>
              <a:rPr lang="en-IN" dirty="0"/>
              <a:t>(</a:t>
            </a:r>
            <a:r>
              <a:rPr lang="en-IN" dirty="0" err="1"/>
              <a:t>max_length</a:t>
            </a:r>
            <a:r>
              <a:rPr lang="en-IN" dirty="0"/>
              <a:t>=70, blank=False, default='')</a:t>
            </a:r>
          </a:p>
          <a:p>
            <a:r>
              <a:rPr lang="en-IN" dirty="0"/>
              <a:t>    description= </a:t>
            </a:r>
            <a:r>
              <a:rPr lang="en-IN" dirty="0" err="1"/>
              <a:t>models.CharField</a:t>
            </a:r>
            <a:r>
              <a:rPr lang="en-IN" dirty="0"/>
              <a:t>(</a:t>
            </a:r>
            <a:r>
              <a:rPr lang="en-IN" dirty="0" err="1"/>
              <a:t>max_length</a:t>
            </a:r>
            <a:r>
              <a:rPr lang="en-IN" dirty="0"/>
              <a:t>=200,blank=False, default='')</a:t>
            </a:r>
          </a:p>
          <a:p>
            <a:r>
              <a:rPr lang="en-IN" dirty="0"/>
              <a:t>    icon = </a:t>
            </a:r>
            <a:r>
              <a:rPr lang="en-IN" dirty="0" err="1"/>
              <a:t>models.CharField</a:t>
            </a:r>
            <a:r>
              <a:rPr lang="en-IN" dirty="0"/>
              <a:t>(</a:t>
            </a:r>
            <a:r>
              <a:rPr lang="en-IN" dirty="0" err="1"/>
              <a:t>max_length</a:t>
            </a:r>
            <a:r>
              <a:rPr lang="en-IN" dirty="0"/>
              <a:t>=200,blank=False, default='')</a:t>
            </a:r>
          </a:p>
          <a:p>
            <a:endParaRPr lang="en-IN" dirty="0"/>
          </a:p>
          <a:p>
            <a:r>
              <a:rPr lang="en-IN" dirty="0"/>
              <a:t>Each field is specified as a class attribute, and each attribute maps to a database column.</a:t>
            </a:r>
          </a:p>
          <a:p>
            <a:r>
              <a:rPr lang="en-IN" dirty="0"/>
              <a:t>id field is added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9839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BE461A-6377-0DB8-A9B5-FB6C848113F4}"/>
              </a:ext>
            </a:extLst>
          </p:cNvPr>
          <p:cNvSpPr txBox="1"/>
          <p:nvPr/>
        </p:nvSpPr>
        <p:spPr>
          <a:xfrm>
            <a:off x="430306" y="551289"/>
            <a:ext cx="992392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Migrate Data Model to the database</a:t>
            </a:r>
          </a:p>
          <a:p>
            <a:r>
              <a:rPr lang="en-IN" sz="1600" dirty="0"/>
              <a:t>Run the Python script:</a:t>
            </a:r>
          </a:p>
          <a:p>
            <a:r>
              <a:rPr lang="en-IN" sz="1600" b="1" dirty="0"/>
              <a:t> python manage.py </a:t>
            </a:r>
            <a:r>
              <a:rPr lang="en-IN" sz="1600" b="1" dirty="0" err="1"/>
              <a:t>makemigrations</a:t>
            </a:r>
            <a:r>
              <a:rPr lang="en-IN" sz="1600" b="1" dirty="0"/>
              <a:t> </a:t>
            </a:r>
            <a:r>
              <a:rPr lang="en-IN" sz="1600" b="1" dirty="0" err="1"/>
              <a:t>Medassist</a:t>
            </a:r>
            <a:r>
              <a:rPr lang="en-IN" sz="1600" b="1" dirty="0"/>
              <a:t>.</a:t>
            </a:r>
          </a:p>
          <a:p>
            <a:r>
              <a:rPr lang="en-IN" sz="1600" b="1" dirty="0"/>
              <a:t>The console will show:</a:t>
            </a:r>
          </a:p>
          <a:p>
            <a:r>
              <a:rPr lang="en-IN" sz="1600" dirty="0"/>
              <a:t>Migrations for  </a:t>
            </a:r>
            <a:r>
              <a:rPr lang="en-IN" sz="1600" dirty="0" err="1"/>
              <a:t>Medassist</a:t>
            </a:r>
            <a:r>
              <a:rPr lang="en-IN" sz="1600" dirty="0"/>
              <a:t>:</a:t>
            </a:r>
          </a:p>
          <a:p>
            <a:r>
              <a:rPr lang="en-IN" sz="1600" dirty="0"/>
              <a:t>  Medassist\migrations\0001_initial.py</a:t>
            </a:r>
          </a:p>
          <a:p>
            <a:r>
              <a:rPr lang="en-IN" sz="1600" dirty="0"/>
              <a:t>    - Create model Category</a:t>
            </a:r>
          </a:p>
          <a:p>
            <a:r>
              <a:rPr lang="en-IN" sz="1600" dirty="0"/>
              <a:t>Refresh the workspace, you can see new file tutorials/migrations/0001_initial.py.</a:t>
            </a:r>
          </a:p>
          <a:p>
            <a:r>
              <a:rPr lang="en-IN" sz="1600" dirty="0"/>
              <a:t>It includes code to create Category data model:</a:t>
            </a:r>
          </a:p>
          <a:p>
            <a:r>
              <a:rPr lang="en-IN" sz="1600" dirty="0"/>
              <a:t># Generated by Django 2.1.15</a:t>
            </a:r>
          </a:p>
          <a:p>
            <a:r>
              <a:rPr lang="en-IN" sz="1600" dirty="0"/>
              <a:t>from </a:t>
            </a:r>
            <a:r>
              <a:rPr lang="en-IN" sz="1600" dirty="0" err="1"/>
              <a:t>django.db</a:t>
            </a:r>
            <a:r>
              <a:rPr lang="en-IN" sz="1600" dirty="0"/>
              <a:t> import migrations, models</a:t>
            </a:r>
          </a:p>
          <a:p>
            <a:r>
              <a:rPr lang="en-IN" sz="1600" dirty="0"/>
              <a:t>class Migration(</a:t>
            </a:r>
            <a:r>
              <a:rPr lang="en-IN" sz="1600" dirty="0" err="1"/>
              <a:t>migrations.Migration</a:t>
            </a:r>
            <a:r>
              <a:rPr lang="en-IN" sz="1600" dirty="0"/>
              <a:t>):</a:t>
            </a:r>
          </a:p>
          <a:p>
            <a:r>
              <a:rPr lang="en-IN" sz="1600" dirty="0"/>
              <a:t>    initial = True</a:t>
            </a:r>
          </a:p>
          <a:p>
            <a:r>
              <a:rPr lang="en-IN" sz="1600" dirty="0"/>
              <a:t>    dependencies = [</a:t>
            </a:r>
          </a:p>
          <a:p>
            <a:r>
              <a:rPr lang="en-IN" sz="1600" dirty="0"/>
              <a:t>    ]</a:t>
            </a:r>
          </a:p>
          <a:p>
            <a:r>
              <a:rPr lang="en-IN" sz="1600" dirty="0"/>
              <a:t>    operations = [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migrations.CreateModel</a:t>
            </a:r>
            <a:r>
              <a:rPr lang="en-IN" sz="1600" dirty="0"/>
              <a:t>(</a:t>
            </a:r>
          </a:p>
          <a:p>
            <a:r>
              <a:rPr lang="en-IN" sz="1600" dirty="0"/>
              <a:t>            name=‘Category',</a:t>
            </a:r>
          </a:p>
          <a:p>
            <a:r>
              <a:rPr lang="en-IN" sz="1600" dirty="0"/>
              <a:t>            fields=[</a:t>
            </a:r>
          </a:p>
          <a:p>
            <a:r>
              <a:rPr lang="en-IN" sz="1600" dirty="0"/>
              <a:t>                ('id', </a:t>
            </a:r>
            <a:r>
              <a:rPr lang="en-IN" sz="1600" dirty="0" err="1"/>
              <a:t>models.AutoField</a:t>
            </a:r>
            <a:r>
              <a:rPr lang="en-IN" sz="1600" dirty="0"/>
              <a:t>(</a:t>
            </a:r>
            <a:r>
              <a:rPr lang="en-IN" sz="1600" dirty="0" err="1"/>
              <a:t>auto_created</a:t>
            </a:r>
            <a:r>
              <a:rPr lang="en-IN" sz="1600" dirty="0"/>
              <a:t>=True, </a:t>
            </a:r>
            <a:r>
              <a:rPr lang="en-IN" sz="1600" dirty="0" err="1"/>
              <a:t>primary_key</a:t>
            </a:r>
            <a:r>
              <a:rPr lang="en-IN" sz="1600" dirty="0"/>
              <a:t>=True, serialize=False, </a:t>
            </a:r>
            <a:r>
              <a:rPr lang="en-IN" sz="1600" dirty="0" err="1"/>
              <a:t>verbose_name</a:t>
            </a:r>
            <a:r>
              <a:rPr lang="en-IN" sz="1600" dirty="0"/>
              <a:t>='ID')),</a:t>
            </a:r>
          </a:p>
          <a:p>
            <a:r>
              <a:rPr lang="en-IN" sz="1600" dirty="0"/>
              <a:t>                (‘</a:t>
            </a:r>
            <a:r>
              <a:rPr lang="en-IN" sz="1600" dirty="0" err="1"/>
              <a:t>categoryname</a:t>
            </a:r>
            <a:r>
              <a:rPr lang="en-IN" sz="1600" dirty="0"/>
              <a:t>’, </a:t>
            </a:r>
            <a:r>
              <a:rPr lang="en-IN" sz="1600" dirty="0" err="1"/>
              <a:t>models.CharField</a:t>
            </a:r>
            <a:r>
              <a:rPr lang="en-IN" sz="1600" dirty="0"/>
              <a:t>(default='', </a:t>
            </a:r>
            <a:r>
              <a:rPr lang="en-IN" sz="1600" dirty="0" err="1"/>
              <a:t>max_length</a:t>
            </a:r>
            <a:r>
              <a:rPr lang="en-IN" sz="1600" dirty="0"/>
              <a:t>=70)),</a:t>
            </a:r>
          </a:p>
          <a:p>
            <a:r>
              <a:rPr lang="en-IN" sz="1600" dirty="0"/>
              <a:t>                ('description', </a:t>
            </a:r>
            <a:r>
              <a:rPr lang="en-IN" sz="1600" dirty="0" err="1"/>
              <a:t>models.CharField</a:t>
            </a:r>
            <a:r>
              <a:rPr lang="en-IN" sz="1600" dirty="0"/>
              <a:t>(default='', </a:t>
            </a:r>
            <a:r>
              <a:rPr lang="en-IN" sz="1600" dirty="0" err="1"/>
              <a:t>max_length</a:t>
            </a:r>
            <a:r>
              <a:rPr lang="en-IN" sz="1600" dirty="0"/>
              <a:t>=200)),</a:t>
            </a:r>
          </a:p>
          <a:p>
            <a:r>
              <a:rPr lang="en-IN" sz="1600" dirty="0"/>
              <a:t>                (‘icon’, </a:t>
            </a:r>
            <a:r>
              <a:rPr lang="en-IN" sz="1600" dirty="0" err="1"/>
              <a:t>models.CharField</a:t>
            </a:r>
            <a:r>
              <a:rPr lang="en-IN" sz="1600" dirty="0"/>
              <a:t>(default='', </a:t>
            </a:r>
            <a:r>
              <a:rPr lang="en-IN" sz="1600" dirty="0" err="1"/>
              <a:t>max_length</a:t>
            </a:r>
            <a:r>
              <a:rPr lang="en-IN" sz="1600" dirty="0"/>
              <a:t>=200)),</a:t>
            </a:r>
          </a:p>
          <a:p>
            <a:r>
              <a:rPr lang="en-IN" sz="1600" dirty="0"/>
              <a:t>            ],   ),   ]</a:t>
            </a:r>
          </a:p>
        </p:txBody>
      </p:sp>
    </p:spTree>
    <p:extLst>
      <p:ext uri="{BB962C8B-B14F-4D97-AF65-F5344CB8AC3E}">
        <p14:creationId xmlns:p14="http://schemas.microsoft.com/office/powerpoint/2010/main" val="78207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2F62F-E131-0EAE-D570-AF37D7CEF014}"/>
              </a:ext>
            </a:extLst>
          </p:cNvPr>
          <p:cNvSpPr txBox="1"/>
          <p:nvPr/>
        </p:nvSpPr>
        <p:spPr>
          <a:xfrm>
            <a:off x="1465730" y="889843"/>
            <a:ext cx="92605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generated code defines Migration class (subclass of the </a:t>
            </a:r>
            <a:r>
              <a:rPr lang="en-US" dirty="0" err="1"/>
              <a:t>django.db.migrations.Migration</a:t>
            </a:r>
            <a:r>
              <a:rPr lang="en-US" dirty="0"/>
              <a:t>).</a:t>
            </a:r>
          </a:p>
          <a:p>
            <a:r>
              <a:rPr lang="en-US" dirty="0"/>
              <a:t>It has operations array that contains operation for creating Category model table: </a:t>
            </a:r>
            <a:r>
              <a:rPr lang="en-US" dirty="0" err="1"/>
              <a:t>migrations.CreateModel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The call to this will create a new model in the project history and a corresponding table in the database to match it.</a:t>
            </a:r>
          </a:p>
          <a:p>
            <a:endParaRPr lang="en-US" dirty="0"/>
          </a:p>
          <a:p>
            <a:r>
              <a:rPr lang="en-US" dirty="0"/>
              <a:t>To apply the generated migration above, run the following Python script:</a:t>
            </a:r>
          </a:p>
          <a:p>
            <a:r>
              <a:rPr lang="en-US" b="1" dirty="0"/>
              <a:t>python manage.py migrate </a:t>
            </a:r>
            <a:r>
              <a:rPr lang="en-US" b="1" dirty="0" err="1"/>
              <a:t>Medassist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 console will show:</a:t>
            </a:r>
          </a:p>
          <a:p>
            <a:endParaRPr lang="en-US" dirty="0"/>
          </a:p>
          <a:p>
            <a:r>
              <a:rPr lang="en-US" dirty="0"/>
              <a:t>Operations to perform:</a:t>
            </a:r>
          </a:p>
          <a:p>
            <a:r>
              <a:rPr lang="en-US" dirty="0"/>
              <a:t>  Apply all migrations: </a:t>
            </a:r>
            <a:r>
              <a:rPr lang="en-US" dirty="0" err="1"/>
              <a:t>Medassist</a:t>
            </a:r>
            <a:endParaRPr lang="en-US" dirty="0"/>
          </a:p>
          <a:p>
            <a:r>
              <a:rPr lang="en-US" dirty="0"/>
              <a:t>Running migrations:</a:t>
            </a:r>
          </a:p>
          <a:p>
            <a:r>
              <a:rPr lang="en-US" dirty="0"/>
              <a:t>  Applying  Medassist.0001_initial... OK</a:t>
            </a:r>
          </a:p>
          <a:p>
            <a:r>
              <a:rPr lang="en-US" dirty="0"/>
              <a:t>At this time, you can see that a table for Category model was generated automatically with the name: </a:t>
            </a:r>
            <a:r>
              <a:rPr lang="en-US" dirty="0" err="1"/>
              <a:t>medassist_category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81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0EC9C3-C57D-F393-7EA8-D7E346DBE963}"/>
              </a:ext>
            </a:extLst>
          </p:cNvPr>
          <p:cNvSpPr txBox="1"/>
          <p:nvPr/>
        </p:nvSpPr>
        <p:spPr>
          <a:xfrm>
            <a:off x="1174376" y="1018978"/>
            <a:ext cx="984324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Serializer class for Data Model</a:t>
            </a:r>
          </a:p>
          <a:p>
            <a:r>
              <a:rPr lang="en-US" dirty="0"/>
              <a:t>Let’s create </a:t>
            </a:r>
            <a:r>
              <a:rPr lang="en-US" dirty="0" err="1"/>
              <a:t>MedassistSerializer</a:t>
            </a:r>
            <a:r>
              <a:rPr lang="en-US" dirty="0"/>
              <a:t> class that will manage serialization and deserialization from JSON.</a:t>
            </a:r>
          </a:p>
          <a:p>
            <a:r>
              <a:rPr lang="en-US" dirty="0"/>
              <a:t>It inherit from </a:t>
            </a:r>
            <a:r>
              <a:rPr lang="en-US" dirty="0" err="1"/>
              <a:t>rest_framework.serializers.ModelSerializer</a:t>
            </a:r>
            <a:r>
              <a:rPr lang="en-US" dirty="0"/>
              <a:t> superclass which automatically populates a set of fields and default validators. We need to specify the model class here.</a:t>
            </a:r>
          </a:p>
          <a:p>
            <a:r>
              <a:rPr lang="en-US" dirty="0"/>
              <a:t>Medassist/serializers.py</a:t>
            </a:r>
          </a:p>
          <a:p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serializers </a:t>
            </a:r>
          </a:p>
          <a:p>
            <a:r>
              <a:rPr lang="en-US" dirty="0"/>
              <a:t>from </a:t>
            </a:r>
            <a:r>
              <a:rPr lang="en-US" dirty="0" err="1"/>
              <a:t>Medassist.models</a:t>
            </a:r>
            <a:r>
              <a:rPr lang="en-US" dirty="0"/>
              <a:t> import  Category</a:t>
            </a:r>
          </a:p>
          <a:p>
            <a:r>
              <a:rPr lang="en-US" dirty="0"/>
              <a:t>class </a:t>
            </a:r>
            <a:r>
              <a:rPr lang="en-US" dirty="0" err="1"/>
              <a:t>CategorySerializer</a:t>
            </a:r>
            <a:r>
              <a:rPr lang="en-US" dirty="0"/>
              <a:t>(</a:t>
            </a:r>
            <a:r>
              <a:rPr lang="en-US" dirty="0" err="1"/>
              <a:t>serializers.ModelSerializer</a:t>
            </a:r>
            <a:r>
              <a:rPr lang="en-US" dirty="0"/>
              <a:t>):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class Meta:</a:t>
            </a:r>
          </a:p>
          <a:p>
            <a:r>
              <a:rPr lang="en-US" dirty="0"/>
              <a:t>        model = Category</a:t>
            </a:r>
          </a:p>
          <a:p>
            <a:r>
              <a:rPr lang="en-US" dirty="0"/>
              <a:t>        fields = ('id',</a:t>
            </a:r>
          </a:p>
          <a:p>
            <a:r>
              <a:rPr lang="en-US" dirty="0"/>
              <a:t>                  ‘</a:t>
            </a:r>
            <a:r>
              <a:rPr lang="en-US" dirty="0" err="1"/>
              <a:t>categoryname</a:t>
            </a:r>
            <a:r>
              <a:rPr lang="en-US" dirty="0"/>
              <a:t>',</a:t>
            </a:r>
          </a:p>
          <a:p>
            <a:r>
              <a:rPr lang="en-US" dirty="0"/>
              <a:t>                  'description',</a:t>
            </a:r>
          </a:p>
          <a:p>
            <a:r>
              <a:rPr lang="en-US" dirty="0"/>
              <a:t>                  ‘icon')</a:t>
            </a:r>
          </a:p>
          <a:p>
            <a:r>
              <a:rPr lang="en-US" dirty="0"/>
              <a:t>In the inner class Meta, we declare 2 attributes:</a:t>
            </a:r>
          </a:p>
          <a:p>
            <a:endParaRPr lang="en-US" dirty="0"/>
          </a:p>
          <a:p>
            <a:r>
              <a:rPr lang="en-US" dirty="0"/>
              <a:t>model: the model for Serializer</a:t>
            </a:r>
          </a:p>
          <a:p>
            <a:r>
              <a:rPr lang="en-US" dirty="0"/>
              <a:t>fields: a tuple of field names to be included in the serialization</a:t>
            </a:r>
          </a:p>
        </p:txBody>
      </p:sp>
    </p:spTree>
    <p:extLst>
      <p:ext uri="{BB962C8B-B14F-4D97-AF65-F5344CB8AC3E}">
        <p14:creationId xmlns:p14="http://schemas.microsoft.com/office/powerpoint/2010/main" val="257890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ED46D8-D9B1-8056-18C1-F3683CA0C608}"/>
              </a:ext>
            </a:extLst>
          </p:cNvPr>
          <p:cNvSpPr txBox="1"/>
          <p:nvPr/>
        </p:nvSpPr>
        <p:spPr>
          <a:xfrm>
            <a:off x="564776" y="335846"/>
            <a:ext cx="85792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Define Routes to Views functions</a:t>
            </a:r>
          </a:p>
          <a:p>
            <a:r>
              <a:rPr lang="en-IN" dirty="0"/>
              <a:t>When a client sends request for an endpoint using HTTP request (GET, POST, PUT, DELETE), we need to determine how the server will response by defining the routes.</a:t>
            </a:r>
          </a:p>
          <a:p>
            <a:endParaRPr lang="en-IN" dirty="0"/>
          </a:p>
          <a:p>
            <a:r>
              <a:rPr lang="en-IN" dirty="0"/>
              <a:t>These are our routes:</a:t>
            </a:r>
          </a:p>
          <a:p>
            <a:endParaRPr lang="en-IN" dirty="0"/>
          </a:p>
          <a:p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/category: GET, POST, DELETE</a:t>
            </a:r>
          </a:p>
          <a:p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/category/:id: GET, PUT, DELETE</a:t>
            </a:r>
          </a:p>
          <a:p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/category/</a:t>
            </a:r>
            <a:r>
              <a:rPr lang="en-IN" dirty="0" err="1"/>
              <a:t>categoryname</a:t>
            </a:r>
            <a:r>
              <a:rPr lang="en-IN" dirty="0"/>
              <a:t>: GET</a:t>
            </a:r>
          </a:p>
          <a:p>
            <a:r>
              <a:rPr lang="en-IN" dirty="0"/>
              <a:t>Open urls.py  and write  </a:t>
            </a:r>
            <a:r>
              <a:rPr lang="en-IN" dirty="0" err="1"/>
              <a:t>urlpatterns</a:t>
            </a:r>
            <a:r>
              <a:rPr lang="en-IN" dirty="0"/>
              <a:t> containing </a:t>
            </a:r>
            <a:r>
              <a:rPr lang="en-IN" dirty="0" err="1"/>
              <a:t>urls</a:t>
            </a:r>
            <a:r>
              <a:rPr lang="en-IN" dirty="0"/>
              <a:t> to be matched with request functions in the views.py: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django.conf.urls</a:t>
            </a:r>
            <a:r>
              <a:rPr lang="en-IN" dirty="0"/>
              <a:t> import </a:t>
            </a:r>
            <a:r>
              <a:rPr lang="en-IN" dirty="0" err="1"/>
              <a:t>url</a:t>
            </a:r>
            <a:r>
              <a:rPr lang="en-IN" dirty="0"/>
              <a:t> </a:t>
            </a:r>
          </a:p>
          <a:p>
            <a:r>
              <a:rPr lang="en-IN" dirty="0"/>
              <a:t>from  </a:t>
            </a:r>
            <a:r>
              <a:rPr lang="en-IN" dirty="0" err="1"/>
              <a:t>Medassist</a:t>
            </a:r>
            <a:r>
              <a:rPr lang="en-IN" dirty="0"/>
              <a:t> import views 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urlpatterns</a:t>
            </a:r>
            <a:r>
              <a:rPr lang="en-IN" dirty="0"/>
              <a:t> = [ </a:t>
            </a:r>
          </a:p>
          <a:p>
            <a:r>
              <a:rPr lang="en-IN" dirty="0"/>
              <a:t>    </a:t>
            </a:r>
            <a:r>
              <a:rPr lang="en-IN" dirty="0" err="1"/>
              <a:t>url</a:t>
            </a:r>
            <a:r>
              <a:rPr lang="en-IN" dirty="0"/>
              <a:t>(r'^</a:t>
            </a:r>
            <a:r>
              <a:rPr lang="en-IN" dirty="0" err="1"/>
              <a:t>api</a:t>
            </a:r>
            <a:r>
              <a:rPr lang="en-IN" dirty="0"/>
              <a:t>/category$', </a:t>
            </a:r>
            <a:r>
              <a:rPr lang="en-IN" dirty="0" err="1"/>
              <a:t>views.m_list</a:t>
            </a:r>
            <a:r>
              <a:rPr lang="en-IN" dirty="0"/>
              <a:t>),</a:t>
            </a:r>
          </a:p>
          <a:p>
            <a:r>
              <a:rPr lang="en-IN" dirty="0"/>
              <a:t>    </a:t>
            </a:r>
            <a:r>
              <a:rPr lang="en-IN" dirty="0" err="1"/>
              <a:t>url</a:t>
            </a:r>
            <a:r>
              <a:rPr lang="en-IN" dirty="0"/>
              <a:t>(r'^</a:t>
            </a:r>
            <a:r>
              <a:rPr lang="en-IN" dirty="0" err="1"/>
              <a:t>api</a:t>
            </a:r>
            <a:r>
              <a:rPr lang="en-IN" dirty="0"/>
              <a:t>/category/(?P&lt;pk&gt;[0-9]+)$', </a:t>
            </a:r>
            <a:r>
              <a:rPr lang="en-IN" dirty="0" err="1"/>
              <a:t>views.category_detail</a:t>
            </a:r>
            <a:r>
              <a:rPr lang="en-IN" dirty="0"/>
              <a:t>),</a:t>
            </a:r>
          </a:p>
          <a:p>
            <a:r>
              <a:rPr lang="en-IN" dirty="0"/>
              <a:t>    </a:t>
            </a:r>
            <a:r>
              <a:rPr lang="en-IN" dirty="0" err="1"/>
              <a:t>url</a:t>
            </a:r>
            <a:r>
              <a:rPr lang="en-IN" dirty="0"/>
              <a:t>(r'^</a:t>
            </a:r>
            <a:r>
              <a:rPr lang="en-IN" dirty="0" err="1"/>
              <a:t>api</a:t>
            </a:r>
            <a:r>
              <a:rPr lang="en-IN" dirty="0"/>
              <a:t>/category/</a:t>
            </a:r>
            <a:r>
              <a:rPr lang="en-IN" dirty="0" err="1"/>
              <a:t>categoryname</a:t>
            </a:r>
            <a:r>
              <a:rPr lang="en-IN" dirty="0"/>
              <a:t>$', </a:t>
            </a:r>
            <a:r>
              <a:rPr lang="en-IN" dirty="0" err="1"/>
              <a:t>views.list_category</a:t>
            </a:r>
            <a:r>
              <a:rPr lang="en-IN" dirty="0"/>
              <a:t>)</a:t>
            </a:r>
          </a:p>
          <a:p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1040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CDF3BB-46B5-6742-7F90-116E8D659138}"/>
              </a:ext>
            </a:extLst>
          </p:cNvPr>
          <p:cNvSpPr txBox="1"/>
          <p:nvPr/>
        </p:nvSpPr>
        <p:spPr>
          <a:xfrm>
            <a:off x="3128682" y="3358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django.http.response</a:t>
            </a:r>
            <a:r>
              <a:rPr lang="en-IN" dirty="0"/>
              <a:t> import </a:t>
            </a:r>
            <a:r>
              <a:rPr lang="en-IN" dirty="0" err="1"/>
              <a:t>JsonResponse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rest_framework.parsers</a:t>
            </a:r>
            <a:r>
              <a:rPr lang="en-IN" dirty="0"/>
              <a:t> import </a:t>
            </a:r>
            <a:r>
              <a:rPr lang="en-IN" dirty="0" err="1"/>
              <a:t>JSONParser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rest_framework</a:t>
            </a:r>
            <a:r>
              <a:rPr lang="en-IN" dirty="0"/>
              <a:t> import status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Medassit.models</a:t>
            </a:r>
            <a:r>
              <a:rPr lang="en-IN" dirty="0"/>
              <a:t> import Category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Medassist.serializers</a:t>
            </a:r>
            <a:r>
              <a:rPr lang="en-IN" dirty="0"/>
              <a:t> import </a:t>
            </a:r>
            <a:r>
              <a:rPr lang="en-IN" dirty="0" err="1"/>
              <a:t>CategorySerializer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rest_framework.decorators</a:t>
            </a:r>
            <a:r>
              <a:rPr lang="en-IN" dirty="0"/>
              <a:t> import </a:t>
            </a:r>
            <a:r>
              <a:rPr lang="en-IN" dirty="0" err="1"/>
              <a:t>api_view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@api_view(['GET', 'POST', 'DELETE'])</a:t>
            </a:r>
          </a:p>
          <a:p>
            <a:r>
              <a:rPr lang="en-IN" dirty="0"/>
              <a:t>def </a:t>
            </a:r>
            <a:r>
              <a:rPr lang="en-IN" dirty="0" err="1"/>
              <a:t>category_list</a:t>
            </a:r>
            <a:r>
              <a:rPr lang="en-IN" dirty="0"/>
              <a:t>(request):</a:t>
            </a:r>
          </a:p>
          <a:p>
            <a:r>
              <a:rPr lang="en-IN" dirty="0"/>
              <a:t> if </a:t>
            </a:r>
            <a:r>
              <a:rPr lang="en-IN" dirty="0" err="1"/>
              <a:t>request.method</a:t>
            </a:r>
            <a:r>
              <a:rPr lang="en-IN" dirty="0"/>
              <a:t> == 'POST':</a:t>
            </a:r>
          </a:p>
          <a:p>
            <a:r>
              <a:rPr lang="en-IN" dirty="0"/>
              <a:t>    </a:t>
            </a:r>
            <a:r>
              <a:rPr lang="en-IN" dirty="0" err="1"/>
              <a:t>category_data</a:t>
            </a:r>
            <a:r>
              <a:rPr lang="en-IN" dirty="0"/>
              <a:t> = </a:t>
            </a:r>
            <a:r>
              <a:rPr lang="en-IN" dirty="0" err="1"/>
              <a:t>JSONParser</a:t>
            </a:r>
            <a:r>
              <a:rPr lang="en-IN" dirty="0"/>
              <a:t>().parse(request)</a:t>
            </a:r>
          </a:p>
          <a:p>
            <a:r>
              <a:rPr lang="en-IN" dirty="0"/>
              <a:t>    </a:t>
            </a:r>
            <a:r>
              <a:rPr lang="en-IN" dirty="0" err="1"/>
              <a:t>category_serializer</a:t>
            </a:r>
            <a:r>
              <a:rPr lang="en-IN" dirty="0"/>
              <a:t> = </a:t>
            </a:r>
            <a:r>
              <a:rPr lang="en-IN" dirty="0" err="1"/>
              <a:t>CategorySerializer</a:t>
            </a:r>
            <a:r>
              <a:rPr lang="en-IN" dirty="0"/>
              <a:t>(data=</a:t>
            </a:r>
            <a:r>
              <a:rPr lang="en-IN" dirty="0" err="1"/>
              <a:t>category_data</a:t>
            </a:r>
            <a:r>
              <a:rPr lang="en-IN" dirty="0"/>
              <a:t>)</a:t>
            </a:r>
          </a:p>
          <a:p>
            <a:r>
              <a:rPr lang="en-IN" dirty="0"/>
              <a:t>    if </a:t>
            </a:r>
            <a:r>
              <a:rPr lang="en-IN" dirty="0" err="1"/>
              <a:t>category_serializer.is_valid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category_serializer.save</a:t>
            </a:r>
            <a:r>
              <a:rPr lang="en-IN" dirty="0"/>
              <a:t>()</a:t>
            </a:r>
          </a:p>
          <a:p>
            <a:r>
              <a:rPr lang="en-IN" dirty="0"/>
              <a:t>        return </a:t>
            </a:r>
            <a:r>
              <a:rPr lang="en-IN" dirty="0" err="1"/>
              <a:t>JsonResponse</a:t>
            </a:r>
            <a:r>
              <a:rPr lang="en-IN" dirty="0"/>
              <a:t>(</a:t>
            </a:r>
            <a:r>
              <a:rPr lang="en-IN" dirty="0" err="1"/>
              <a:t>category_serializer.data</a:t>
            </a:r>
            <a:r>
              <a:rPr lang="en-IN" dirty="0"/>
              <a:t>, status=status.HTTP_201_CREATED)</a:t>
            </a:r>
          </a:p>
          <a:p>
            <a:r>
              <a:rPr lang="en-IN" dirty="0"/>
              <a:t>    return </a:t>
            </a:r>
            <a:r>
              <a:rPr lang="en-IN" dirty="0" err="1"/>
              <a:t>JsonResponse</a:t>
            </a:r>
            <a:r>
              <a:rPr lang="en-IN" dirty="0"/>
              <a:t>(</a:t>
            </a:r>
            <a:r>
              <a:rPr lang="en-IN" dirty="0" err="1"/>
              <a:t>category_serializer.errors</a:t>
            </a:r>
            <a:r>
              <a:rPr lang="en-IN" dirty="0"/>
              <a:t>, status=status.HTTP_400_BAD_REQUEST)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03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CF822F-6A8B-CAEF-CB77-3C5313F9C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641337"/>
              </p:ext>
            </p:extLst>
          </p:nvPr>
        </p:nvGraphicFramePr>
        <p:xfrm>
          <a:off x="1506070" y="1560326"/>
          <a:ext cx="7644813" cy="373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54760" imgH="1150560" progId="PBrush">
                  <p:embed/>
                </p:oleObj>
              </mc:Choice>
              <mc:Fallback>
                <p:oleObj name="Bitmap Image" r:id="rId2" imgW="2354760" imgH="1150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6070" y="1560326"/>
                        <a:ext cx="7644813" cy="3737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2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2587D34-575A-79BA-F7AE-B1A56663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54" y="1353157"/>
            <a:ext cx="9027458" cy="4557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slab"/>
              </a:rPr>
              <a:t>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Let’s look at the diagram below, it shows the architecture of our Django CRUD Rest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Apis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 App with MySQL database: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n-US" altLang="en-US" sz="18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HTTP requests will be matched by 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Url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 Patterns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and passed to the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Views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6B6B6B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Views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processes the HTTP requests and returns HTTP responses (with the help of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Serializer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Serializer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serializes/deserializes data model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Models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contains essential fields and behaviors for CRUD Operations with MySQL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9DD430D-4197-23C0-8EC0-3F8F41766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97458"/>
              </p:ext>
            </p:extLst>
          </p:nvPr>
        </p:nvGraphicFramePr>
        <p:xfrm>
          <a:off x="1518492" y="2398059"/>
          <a:ext cx="4789911" cy="206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33040" imgH="2682360" progId="PBrush">
                  <p:embed/>
                </p:oleObj>
              </mc:Choice>
              <mc:Fallback>
                <p:oleObj name="Bitmap Image" r:id="rId2" imgW="6233040" imgH="268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8492" y="2398059"/>
                        <a:ext cx="4789911" cy="2061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77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44E9-8964-C1AC-C0C9-BA6BC99B9A6A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roboto slab"/>
              </a:rPr>
              <a:t>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Python 3.7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Django 2.1.15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Django Rest Framework 3.11.0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PyMySQL</a:t>
            </a:r>
            <a:r>
              <a:rPr lang="en-IN" b="0" i="0" dirty="0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 0.9.3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django</a:t>
            </a:r>
            <a:r>
              <a:rPr lang="en-IN" b="0" i="0" dirty="0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IN" b="0" i="0" dirty="0" err="1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cors</a:t>
            </a:r>
            <a:r>
              <a:rPr lang="en-IN" b="0" i="0" dirty="0"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-headers 3.2.1</a:t>
            </a:r>
          </a:p>
        </p:txBody>
      </p:sp>
    </p:spTree>
    <p:extLst>
      <p:ext uri="{BB962C8B-B14F-4D97-AF65-F5344CB8AC3E}">
        <p14:creationId xmlns:p14="http://schemas.microsoft.com/office/powerpoint/2010/main" val="11041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816883B-EF2A-985C-C6BA-5B5C916D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64" y="1299710"/>
            <a:ext cx="8211671" cy="3146955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slab"/>
              </a:rPr>
              <a:t>Install Django REST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Django REST framework helps us to build RESTful Web Services flexibly.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To install this package, run command: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djangorestframework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slab"/>
              </a:rPr>
              <a:t>Setup new Django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Let’s create a new Django project with command: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django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-admin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startproject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RestApisMySQL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316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43917DB-DA92-DE37-837B-CC75FC05E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1" y="1849860"/>
            <a:ext cx="10300447" cy="20069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6B6B6B"/>
                </a:solidFill>
                <a:latin typeface="Verdana" panose="020B0604030504040204" pitchFamily="34" charset="0"/>
              </a:rPr>
              <a:t>Setup Rest Framework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6B6B6B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Now we open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settings.py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and add Django REST framework to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INSTALLED_APPS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</a:rPr>
              <a:t> array here.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INSTALLED_APPS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# Django REST framework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0A699E-0471-1CD9-7E10-8EC6D621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06" y="1891171"/>
            <a:ext cx="11223812" cy="45922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Connect Django project to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We need a MySQL Client to work with MySQL database.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we’re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gonna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 use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pymysql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Run the command to install it: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pip install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pymysql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Then open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__init__.py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and write following code to import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pymysql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 to our Django project: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import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pymysql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pymysql.install_as_MySQLdb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We also need to setup MySQL Database engine.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So open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settings.py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 and change declaration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DATABASES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DATABASES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+mn-l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'default'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'ENGINE'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django.db.backends.mysql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'NAME'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testdb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'USER'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'root'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'PASSWORD'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'123456'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'HOST'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'127.0.0.1'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'PORT'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</a:rPr>
              <a:t>'3306'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62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3BB140-DAA4-62B9-790B-9513173F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576" y="1509658"/>
            <a:ext cx="7736541" cy="231468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Setup new Django app for Rest CRUD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Api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Run following commands to create new Django app </a:t>
            </a:r>
            <a:r>
              <a:rPr lang="en-US" altLang="en-US" sz="2800" b="1" dirty="0" err="1">
                <a:solidFill>
                  <a:srgbClr val="6B6B6B"/>
                </a:solidFill>
                <a:latin typeface="+mn-lt"/>
              </a:rPr>
              <a:t>Medassist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+mn-lt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RestApisMySQL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python manage.py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startapp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Medassist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71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137DF-5926-DDD8-0380-9D476FA25625}"/>
              </a:ext>
            </a:extLst>
          </p:cNvPr>
          <p:cNvSpPr txBox="1"/>
          <p:nvPr/>
        </p:nvSpPr>
        <p:spPr>
          <a:xfrm>
            <a:off x="1210234" y="1057835"/>
            <a:ext cx="6185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roboto slab"/>
              </a:rPr>
              <a:t>Project structure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FB8D9C9-462B-008B-6FF7-1D1C98D41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0234" y="1658191"/>
          <a:ext cx="2088778" cy="385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58120" imgH="2141280" progId="PBrush">
                  <p:embed/>
                </p:oleObj>
              </mc:Choice>
              <mc:Fallback>
                <p:oleObj name="Bitmap Image" r:id="rId2" imgW="1158120" imgH="214128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FB8D9C9-462B-008B-6FF7-1D1C98D41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0234" y="1658191"/>
                        <a:ext cx="2088778" cy="385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5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1742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Menlo</vt:lpstr>
      <vt:lpstr>roboto slab</vt:lpstr>
      <vt:lpstr>Verdana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Sappal</dc:creator>
  <cp:lastModifiedBy>Sandeep Sappal</cp:lastModifiedBy>
  <cp:revision>5</cp:revision>
  <dcterms:created xsi:type="dcterms:W3CDTF">2022-10-17T10:24:22Z</dcterms:created>
  <dcterms:modified xsi:type="dcterms:W3CDTF">2022-11-26T02:28:13Z</dcterms:modified>
</cp:coreProperties>
</file>