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iman Mishra" userId="511e862b41526d5a" providerId="LiveId" clId="{8A8D975C-E858-494D-AE01-2DFD7039A84C}"/>
    <pc:docChg chg="undo custSel addSld delSld modSld">
      <pc:chgData name="Kirtiman Mishra" userId="511e862b41526d5a" providerId="LiveId" clId="{8A8D975C-E858-494D-AE01-2DFD7039A84C}" dt="2020-05-26T06:30:02.179" v="1102" actId="20577"/>
      <pc:docMkLst>
        <pc:docMk/>
      </pc:docMkLst>
      <pc:sldChg chg="addSp modSp new mod">
        <pc:chgData name="Kirtiman Mishra" userId="511e862b41526d5a" providerId="LiveId" clId="{8A8D975C-E858-494D-AE01-2DFD7039A84C}" dt="2020-05-26T06:04:49.133" v="55" actId="20577"/>
        <pc:sldMkLst>
          <pc:docMk/>
          <pc:sldMk cId="752397121" sldId="257"/>
        </pc:sldMkLst>
        <pc:spChg chg="add mod">
          <ac:chgData name="Kirtiman Mishra" userId="511e862b41526d5a" providerId="LiveId" clId="{8A8D975C-E858-494D-AE01-2DFD7039A84C}" dt="2020-05-26T06:04:49.133" v="55" actId="20577"/>
          <ac:spMkLst>
            <pc:docMk/>
            <pc:sldMk cId="752397121" sldId="257"/>
            <ac:spMk id="5" creationId="{AB7F3CDB-E1F5-40DE-A620-B933E4DE3FFB}"/>
          </ac:spMkLst>
        </pc:spChg>
        <pc:picChg chg="add">
          <ac:chgData name="Kirtiman Mishra" userId="511e862b41526d5a" providerId="LiveId" clId="{8A8D975C-E858-494D-AE01-2DFD7039A84C}" dt="2020-05-26T06:04:00.488" v="1"/>
          <ac:picMkLst>
            <pc:docMk/>
            <pc:sldMk cId="752397121" sldId="257"/>
            <ac:picMk id="4" creationId="{5F41DBB4-1646-4C5C-B977-28EDCCBC6E1B}"/>
          </ac:picMkLst>
        </pc:picChg>
      </pc:sldChg>
      <pc:sldChg chg="addSp modSp new mod">
        <pc:chgData name="Kirtiman Mishra" userId="511e862b41526d5a" providerId="LiveId" clId="{8A8D975C-E858-494D-AE01-2DFD7039A84C}" dt="2020-05-26T06:05:26.619" v="68" actId="20577"/>
        <pc:sldMkLst>
          <pc:docMk/>
          <pc:sldMk cId="2232688042" sldId="258"/>
        </pc:sldMkLst>
        <pc:spChg chg="add mod">
          <ac:chgData name="Kirtiman Mishra" userId="511e862b41526d5a" providerId="LiveId" clId="{8A8D975C-E858-494D-AE01-2DFD7039A84C}" dt="2020-05-26T06:05:26.619" v="68" actId="20577"/>
          <ac:spMkLst>
            <pc:docMk/>
            <pc:sldMk cId="2232688042" sldId="258"/>
            <ac:spMk id="5" creationId="{67CBEFCC-D76C-4D73-9249-144681423F2A}"/>
          </ac:spMkLst>
        </pc:spChg>
        <pc:picChg chg="add">
          <ac:chgData name="Kirtiman Mishra" userId="511e862b41526d5a" providerId="LiveId" clId="{8A8D975C-E858-494D-AE01-2DFD7039A84C}" dt="2020-05-26T06:05:01.233" v="57"/>
          <ac:picMkLst>
            <pc:docMk/>
            <pc:sldMk cId="2232688042" sldId="258"/>
            <ac:picMk id="4" creationId="{0046938E-6B92-4518-A1C1-C435E2891DDC}"/>
          </ac:picMkLst>
        </pc:picChg>
      </pc:sldChg>
      <pc:sldChg chg="addSp modSp new mod">
        <pc:chgData name="Kirtiman Mishra" userId="511e862b41526d5a" providerId="LiveId" clId="{8A8D975C-E858-494D-AE01-2DFD7039A84C}" dt="2020-05-26T06:06:37.458" v="100" actId="20577"/>
        <pc:sldMkLst>
          <pc:docMk/>
          <pc:sldMk cId="3507131523" sldId="259"/>
        </pc:sldMkLst>
        <pc:spChg chg="add mod">
          <ac:chgData name="Kirtiman Mishra" userId="511e862b41526d5a" providerId="LiveId" clId="{8A8D975C-E858-494D-AE01-2DFD7039A84C}" dt="2020-05-26T06:06:37.458" v="100" actId="20577"/>
          <ac:spMkLst>
            <pc:docMk/>
            <pc:sldMk cId="3507131523" sldId="259"/>
            <ac:spMk id="5" creationId="{D4D39899-7D4F-4C8C-BBFB-5F15E873E892}"/>
          </ac:spMkLst>
        </pc:spChg>
        <pc:picChg chg="add">
          <ac:chgData name="Kirtiman Mishra" userId="511e862b41526d5a" providerId="LiveId" clId="{8A8D975C-E858-494D-AE01-2DFD7039A84C}" dt="2020-05-26T06:06:13.384" v="70"/>
          <ac:picMkLst>
            <pc:docMk/>
            <pc:sldMk cId="3507131523" sldId="259"/>
            <ac:picMk id="4" creationId="{02169B28-B2C2-432B-BA46-CB21C6DCA5B9}"/>
          </ac:picMkLst>
        </pc:picChg>
      </pc:sldChg>
      <pc:sldChg chg="addSp modSp new mod">
        <pc:chgData name="Kirtiman Mishra" userId="511e862b41526d5a" providerId="LiveId" clId="{8A8D975C-E858-494D-AE01-2DFD7039A84C}" dt="2020-05-26T06:08:26.264" v="218" actId="120"/>
        <pc:sldMkLst>
          <pc:docMk/>
          <pc:sldMk cId="1395625240" sldId="260"/>
        </pc:sldMkLst>
        <pc:spChg chg="add mod">
          <ac:chgData name="Kirtiman Mishra" userId="511e862b41526d5a" providerId="LiveId" clId="{8A8D975C-E858-494D-AE01-2DFD7039A84C}" dt="2020-05-26T06:08:26.264" v="218" actId="120"/>
          <ac:spMkLst>
            <pc:docMk/>
            <pc:sldMk cId="1395625240" sldId="260"/>
            <ac:spMk id="5" creationId="{687957F2-7324-4BA7-AE2F-A58D550ED5E7}"/>
          </ac:spMkLst>
        </pc:spChg>
        <pc:picChg chg="add">
          <ac:chgData name="Kirtiman Mishra" userId="511e862b41526d5a" providerId="LiveId" clId="{8A8D975C-E858-494D-AE01-2DFD7039A84C}" dt="2020-05-26T06:07:01.595" v="102"/>
          <ac:picMkLst>
            <pc:docMk/>
            <pc:sldMk cId="1395625240" sldId="260"/>
            <ac:picMk id="4" creationId="{234F551A-9943-47FD-98C9-7FE244548087}"/>
          </ac:picMkLst>
        </pc:picChg>
      </pc:sldChg>
      <pc:sldChg chg="addSp modSp new mod">
        <pc:chgData name="Kirtiman Mishra" userId="511e862b41526d5a" providerId="LiveId" clId="{8A8D975C-E858-494D-AE01-2DFD7039A84C}" dt="2020-05-26T06:10:14.545" v="298" actId="20577"/>
        <pc:sldMkLst>
          <pc:docMk/>
          <pc:sldMk cId="3632428796" sldId="261"/>
        </pc:sldMkLst>
        <pc:spChg chg="add mod">
          <ac:chgData name="Kirtiman Mishra" userId="511e862b41526d5a" providerId="LiveId" clId="{8A8D975C-E858-494D-AE01-2DFD7039A84C}" dt="2020-05-26T06:10:14.545" v="298" actId="20577"/>
          <ac:spMkLst>
            <pc:docMk/>
            <pc:sldMk cId="3632428796" sldId="261"/>
            <ac:spMk id="5" creationId="{A0EDD885-7D1E-4B58-841C-30786D940B8D}"/>
          </ac:spMkLst>
        </pc:spChg>
        <pc:picChg chg="add">
          <ac:chgData name="Kirtiman Mishra" userId="511e862b41526d5a" providerId="LiveId" clId="{8A8D975C-E858-494D-AE01-2DFD7039A84C}" dt="2020-05-26T06:09:04.274" v="220"/>
          <ac:picMkLst>
            <pc:docMk/>
            <pc:sldMk cId="3632428796" sldId="261"/>
            <ac:picMk id="4" creationId="{7E764683-BBE6-4D39-92D9-BB881F1F8D27}"/>
          </ac:picMkLst>
        </pc:picChg>
      </pc:sldChg>
      <pc:sldChg chg="addSp modSp new mod">
        <pc:chgData name="Kirtiman Mishra" userId="511e862b41526d5a" providerId="LiveId" clId="{8A8D975C-E858-494D-AE01-2DFD7039A84C}" dt="2020-05-26T06:12:37.663" v="401" actId="14100"/>
        <pc:sldMkLst>
          <pc:docMk/>
          <pc:sldMk cId="2657972798" sldId="262"/>
        </pc:sldMkLst>
        <pc:spChg chg="add mod">
          <ac:chgData name="Kirtiman Mishra" userId="511e862b41526d5a" providerId="LiveId" clId="{8A8D975C-E858-494D-AE01-2DFD7039A84C}" dt="2020-05-26T06:12:37.663" v="401" actId="14100"/>
          <ac:spMkLst>
            <pc:docMk/>
            <pc:sldMk cId="2657972798" sldId="262"/>
            <ac:spMk id="5" creationId="{FC71C2ED-F866-4F21-AC91-CCB57CF216E9}"/>
          </ac:spMkLst>
        </pc:spChg>
        <pc:picChg chg="add">
          <ac:chgData name="Kirtiman Mishra" userId="511e862b41526d5a" providerId="LiveId" clId="{8A8D975C-E858-494D-AE01-2DFD7039A84C}" dt="2020-05-26T06:11:20.690" v="300"/>
          <ac:picMkLst>
            <pc:docMk/>
            <pc:sldMk cId="2657972798" sldId="262"/>
            <ac:picMk id="4" creationId="{086FCA0B-9880-4BE3-9885-2E265CF9F54D}"/>
          </ac:picMkLst>
        </pc:picChg>
      </pc:sldChg>
      <pc:sldChg chg="addSp modSp new del mod">
        <pc:chgData name="Kirtiman Mishra" userId="511e862b41526d5a" providerId="LiveId" clId="{8A8D975C-E858-494D-AE01-2DFD7039A84C}" dt="2020-05-26T06:14:54.159" v="504" actId="47"/>
        <pc:sldMkLst>
          <pc:docMk/>
          <pc:sldMk cId="2687738743" sldId="263"/>
        </pc:sldMkLst>
        <pc:spChg chg="add mod">
          <ac:chgData name="Kirtiman Mishra" userId="511e862b41526d5a" providerId="LiveId" clId="{8A8D975C-E858-494D-AE01-2DFD7039A84C}" dt="2020-05-26T06:14:48.945" v="502" actId="21"/>
          <ac:spMkLst>
            <pc:docMk/>
            <pc:sldMk cId="2687738743" sldId="263"/>
            <ac:spMk id="5" creationId="{628AE376-E611-4BF9-A04C-50F256957319}"/>
          </ac:spMkLst>
        </pc:spChg>
        <pc:picChg chg="add">
          <ac:chgData name="Kirtiman Mishra" userId="511e862b41526d5a" providerId="LiveId" clId="{8A8D975C-E858-494D-AE01-2DFD7039A84C}" dt="2020-05-26T06:13:09.795" v="403"/>
          <ac:picMkLst>
            <pc:docMk/>
            <pc:sldMk cId="2687738743" sldId="263"/>
            <ac:picMk id="4" creationId="{AF7C0139-DD87-4FE9-95A2-DA6E1C86C109}"/>
          </ac:picMkLst>
        </pc:picChg>
      </pc:sldChg>
      <pc:sldChg chg="addSp delSp modSp new mod">
        <pc:chgData name="Kirtiman Mishra" userId="511e862b41526d5a" providerId="LiveId" clId="{8A8D975C-E858-494D-AE01-2DFD7039A84C}" dt="2020-05-26T06:16:59.570" v="649" actId="20577"/>
        <pc:sldMkLst>
          <pc:docMk/>
          <pc:sldMk cId="414514470" sldId="264"/>
        </pc:sldMkLst>
        <pc:spChg chg="add del mod">
          <ac:chgData name="Kirtiman Mishra" userId="511e862b41526d5a" providerId="LiveId" clId="{8A8D975C-E858-494D-AE01-2DFD7039A84C}" dt="2020-05-26T06:15:19.439" v="509"/>
          <ac:spMkLst>
            <pc:docMk/>
            <pc:sldMk cId="414514470" sldId="264"/>
            <ac:spMk id="4" creationId="{778F13D4-BB29-4E85-9CA9-65FF5C754317}"/>
          </ac:spMkLst>
        </pc:spChg>
        <pc:spChg chg="add mod">
          <ac:chgData name="Kirtiman Mishra" userId="511e862b41526d5a" providerId="LiveId" clId="{8A8D975C-E858-494D-AE01-2DFD7039A84C}" dt="2020-05-26T06:16:59.570" v="649" actId="20577"/>
          <ac:spMkLst>
            <pc:docMk/>
            <pc:sldMk cId="414514470" sldId="264"/>
            <ac:spMk id="6" creationId="{13CF21A0-577A-48C0-B5AF-2D76D00AF612}"/>
          </ac:spMkLst>
        </pc:spChg>
        <pc:picChg chg="add">
          <ac:chgData name="Kirtiman Mishra" userId="511e862b41526d5a" providerId="LiveId" clId="{8A8D975C-E858-494D-AE01-2DFD7039A84C}" dt="2020-05-26T06:15:19.843" v="510"/>
          <ac:picMkLst>
            <pc:docMk/>
            <pc:sldMk cId="414514470" sldId="264"/>
            <ac:picMk id="5" creationId="{49C85437-7457-4433-B5C4-B3205419F5B7}"/>
          </ac:picMkLst>
        </pc:picChg>
        <pc:picChg chg="add del mod">
          <ac:chgData name="Kirtiman Mishra" userId="511e862b41526d5a" providerId="LiveId" clId="{8A8D975C-E858-494D-AE01-2DFD7039A84C}" dt="2020-05-26T06:15:39.533" v="514"/>
          <ac:picMkLst>
            <pc:docMk/>
            <pc:sldMk cId="414514470" sldId="264"/>
            <ac:picMk id="7" creationId="{D2FB48BC-D059-4976-82B4-6D484E64462F}"/>
          </ac:picMkLst>
        </pc:picChg>
      </pc:sldChg>
      <pc:sldChg chg="addSp modSp new mod">
        <pc:chgData name="Kirtiman Mishra" userId="511e862b41526d5a" providerId="LiveId" clId="{8A8D975C-E858-494D-AE01-2DFD7039A84C}" dt="2020-05-26T06:17:49.791" v="690" actId="20577"/>
        <pc:sldMkLst>
          <pc:docMk/>
          <pc:sldMk cId="3899770791" sldId="265"/>
        </pc:sldMkLst>
        <pc:spChg chg="add mod">
          <ac:chgData name="Kirtiman Mishra" userId="511e862b41526d5a" providerId="LiveId" clId="{8A8D975C-E858-494D-AE01-2DFD7039A84C}" dt="2020-05-26T06:17:49.791" v="690" actId="20577"/>
          <ac:spMkLst>
            <pc:docMk/>
            <pc:sldMk cId="3899770791" sldId="265"/>
            <ac:spMk id="5" creationId="{2A8BA53B-4DB6-4443-BB66-CD81EF3EE237}"/>
          </ac:spMkLst>
        </pc:spChg>
        <pc:picChg chg="add">
          <ac:chgData name="Kirtiman Mishra" userId="511e862b41526d5a" providerId="LiveId" clId="{8A8D975C-E858-494D-AE01-2DFD7039A84C}" dt="2020-05-26T06:17:27.211" v="651"/>
          <ac:picMkLst>
            <pc:docMk/>
            <pc:sldMk cId="3899770791" sldId="265"/>
            <ac:picMk id="4" creationId="{00995551-4B46-452C-B554-DD9CA2C309DC}"/>
          </ac:picMkLst>
        </pc:picChg>
      </pc:sldChg>
      <pc:sldChg chg="addSp delSp modSp new mod">
        <pc:chgData name="Kirtiman Mishra" userId="511e862b41526d5a" providerId="LiveId" clId="{8A8D975C-E858-494D-AE01-2DFD7039A84C}" dt="2020-05-26T06:20:49.780" v="847" actId="20577"/>
        <pc:sldMkLst>
          <pc:docMk/>
          <pc:sldMk cId="1495458730" sldId="266"/>
        </pc:sldMkLst>
        <pc:spChg chg="add del mod">
          <ac:chgData name="Kirtiman Mishra" userId="511e862b41526d5a" providerId="LiveId" clId="{8A8D975C-E858-494D-AE01-2DFD7039A84C}" dt="2020-05-26T06:19:14.737" v="698" actId="478"/>
          <ac:spMkLst>
            <pc:docMk/>
            <pc:sldMk cId="1495458730" sldId="266"/>
            <ac:spMk id="5" creationId="{B961581E-CF9D-419C-871C-49ACB2DE66CF}"/>
          </ac:spMkLst>
        </pc:spChg>
        <pc:spChg chg="add del">
          <ac:chgData name="Kirtiman Mishra" userId="511e862b41526d5a" providerId="LiveId" clId="{8A8D975C-E858-494D-AE01-2DFD7039A84C}" dt="2020-05-26T06:18:41.985" v="696" actId="11529"/>
          <ac:spMkLst>
            <pc:docMk/>
            <pc:sldMk cId="1495458730" sldId="266"/>
            <ac:spMk id="6" creationId="{A000DFD7-A23C-48C5-BED0-DB2E6F302206}"/>
          </ac:spMkLst>
        </pc:spChg>
        <pc:spChg chg="add">
          <ac:chgData name="Kirtiman Mishra" userId="511e862b41526d5a" providerId="LiveId" clId="{8A8D975C-E858-494D-AE01-2DFD7039A84C}" dt="2020-05-26T06:19:08.060" v="697" actId="11529"/>
          <ac:spMkLst>
            <pc:docMk/>
            <pc:sldMk cId="1495458730" sldId="266"/>
            <ac:spMk id="7" creationId="{38D22F49-D26F-4774-9F36-C980D2FE4058}"/>
          </ac:spMkLst>
        </pc:spChg>
        <pc:spChg chg="add mod">
          <ac:chgData name="Kirtiman Mishra" userId="511e862b41526d5a" providerId="LiveId" clId="{8A8D975C-E858-494D-AE01-2DFD7039A84C}" dt="2020-05-26T06:20:49.780" v="847" actId="20577"/>
          <ac:spMkLst>
            <pc:docMk/>
            <pc:sldMk cId="1495458730" sldId="266"/>
            <ac:spMk id="8" creationId="{AE9C14ED-2EB1-41D1-AD37-5F3C04CF309B}"/>
          </ac:spMkLst>
        </pc:spChg>
        <pc:picChg chg="add">
          <ac:chgData name="Kirtiman Mishra" userId="511e862b41526d5a" providerId="LiveId" clId="{8A8D975C-E858-494D-AE01-2DFD7039A84C}" dt="2020-05-26T06:18:12.017" v="692"/>
          <ac:picMkLst>
            <pc:docMk/>
            <pc:sldMk cId="1495458730" sldId="266"/>
            <ac:picMk id="4" creationId="{805F5986-3D28-49BB-8900-BDD091CADA44}"/>
          </ac:picMkLst>
        </pc:picChg>
      </pc:sldChg>
      <pc:sldChg chg="addSp modSp new mod">
        <pc:chgData name="Kirtiman Mishra" userId="511e862b41526d5a" providerId="LiveId" clId="{8A8D975C-E858-494D-AE01-2DFD7039A84C}" dt="2020-05-26T06:22:24.568" v="881" actId="20577"/>
        <pc:sldMkLst>
          <pc:docMk/>
          <pc:sldMk cId="2909394956" sldId="267"/>
        </pc:sldMkLst>
        <pc:spChg chg="add mod">
          <ac:chgData name="Kirtiman Mishra" userId="511e862b41526d5a" providerId="LiveId" clId="{8A8D975C-E858-494D-AE01-2DFD7039A84C}" dt="2020-05-26T06:22:24.568" v="881" actId="20577"/>
          <ac:spMkLst>
            <pc:docMk/>
            <pc:sldMk cId="2909394956" sldId="267"/>
            <ac:spMk id="5" creationId="{87FF1DEE-7322-41F2-822D-70A51D278CC3}"/>
          </ac:spMkLst>
        </pc:spChg>
        <pc:picChg chg="add">
          <ac:chgData name="Kirtiman Mishra" userId="511e862b41526d5a" providerId="LiveId" clId="{8A8D975C-E858-494D-AE01-2DFD7039A84C}" dt="2020-05-26T06:22:03.889" v="849"/>
          <ac:picMkLst>
            <pc:docMk/>
            <pc:sldMk cId="2909394956" sldId="267"/>
            <ac:picMk id="4" creationId="{D3BE661D-05DE-45FA-9594-C7951F5268B1}"/>
          </ac:picMkLst>
        </pc:picChg>
      </pc:sldChg>
      <pc:sldChg chg="addSp delSp modSp new mod">
        <pc:chgData name="Kirtiman Mishra" userId="511e862b41526d5a" providerId="LiveId" clId="{8A8D975C-E858-494D-AE01-2DFD7039A84C}" dt="2020-05-26T06:23:40.167" v="914" actId="20577"/>
        <pc:sldMkLst>
          <pc:docMk/>
          <pc:sldMk cId="3375904628" sldId="268"/>
        </pc:sldMkLst>
        <pc:spChg chg="add del">
          <ac:chgData name="Kirtiman Mishra" userId="511e862b41526d5a" providerId="LiveId" clId="{8A8D975C-E858-494D-AE01-2DFD7039A84C}" dt="2020-05-26T06:22:51.416" v="885" actId="11529"/>
          <ac:spMkLst>
            <pc:docMk/>
            <pc:sldMk cId="3375904628" sldId="268"/>
            <ac:spMk id="5" creationId="{097773F2-748F-4DFE-A675-299F500B4474}"/>
          </ac:spMkLst>
        </pc:spChg>
        <pc:spChg chg="add">
          <ac:chgData name="Kirtiman Mishra" userId="511e862b41526d5a" providerId="LiveId" clId="{8A8D975C-E858-494D-AE01-2DFD7039A84C}" dt="2020-05-26T06:23:02.859" v="887" actId="11529"/>
          <ac:spMkLst>
            <pc:docMk/>
            <pc:sldMk cId="3375904628" sldId="268"/>
            <ac:spMk id="6" creationId="{D9E6926C-9073-48A4-91DB-16B0EE1113B3}"/>
          </ac:spMkLst>
        </pc:spChg>
        <pc:spChg chg="add del">
          <ac:chgData name="Kirtiman Mishra" userId="511e862b41526d5a" providerId="LiveId" clId="{8A8D975C-E858-494D-AE01-2DFD7039A84C}" dt="2020-05-26T06:23:11.444" v="889" actId="11529"/>
          <ac:spMkLst>
            <pc:docMk/>
            <pc:sldMk cId="3375904628" sldId="268"/>
            <ac:spMk id="7" creationId="{C09BE205-4BC8-4406-8179-C06E92F58AE7}"/>
          </ac:spMkLst>
        </pc:spChg>
        <pc:spChg chg="add mod">
          <ac:chgData name="Kirtiman Mishra" userId="511e862b41526d5a" providerId="LiveId" clId="{8A8D975C-E858-494D-AE01-2DFD7039A84C}" dt="2020-05-26T06:23:40.167" v="914" actId="20577"/>
          <ac:spMkLst>
            <pc:docMk/>
            <pc:sldMk cId="3375904628" sldId="268"/>
            <ac:spMk id="8" creationId="{FDD3ED3B-C518-4C39-B2D0-F7E97E55F154}"/>
          </ac:spMkLst>
        </pc:spChg>
        <pc:picChg chg="add mod">
          <ac:chgData name="Kirtiman Mishra" userId="511e862b41526d5a" providerId="LiveId" clId="{8A8D975C-E858-494D-AE01-2DFD7039A84C}" dt="2020-05-26T06:22:55.241" v="886" actId="1076"/>
          <ac:picMkLst>
            <pc:docMk/>
            <pc:sldMk cId="3375904628" sldId="268"/>
            <ac:picMk id="4" creationId="{EDF130DF-763C-4CBD-9923-A8ACF7193218}"/>
          </ac:picMkLst>
        </pc:picChg>
      </pc:sldChg>
      <pc:sldChg chg="addSp modSp new mod">
        <pc:chgData name="Kirtiman Mishra" userId="511e862b41526d5a" providerId="LiveId" clId="{8A8D975C-E858-494D-AE01-2DFD7039A84C}" dt="2020-05-26T06:25:01.218" v="951" actId="20577"/>
        <pc:sldMkLst>
          <pc:docMk/>
          <pc:sldMk cId="1542064856" sldId="269"/>
        </pc:sldMkLst>
        <pc:spChg chg="add">
          <ac:chgData name="Kirtiman Mishra" userId="511e862b41526d5a" providerId="LiveId" clId="{8A8D975C-E858-494D-AE01-2DFD7039A84C}" dt="2020-05-26T06:24:37.824" v="917" actId="11529"/>
          <ac:spMkLst>
            <pc:docMk/>
            <pc:sldMk cId="1542064856" sldId="269"/>
            <ac:spMk id="5" creationId="{5155ED64-3DC8-4F12-B305-97395E0E2E90}"/>
          </ac:spMkLst>
        </pc:spChg>
        <pc:spChg chg="add mod">
          <ac:chgData name="Kirtiman Mishra" userId="511e862b41526d5a" providerId="LiveId" clId="{8A8D975C-E858-494D-AE01-2DFD7039A84C}" dt="2020-05-26T06:25:01.218" v="951" actId="20577"/>
          <ac:spMkLst>
            <pc:docMk/>
            <pc:sldMk cId="1542064856" sldId="269"/>
            <ac:spMk id="6" creationId="{40AC3D18-DE9F-4A74-9D61-9F631467B212}"/>
          </ac:spMkLst>
        </pc:spChg>
        <pc:picChg chg="add">
          <ac:chgData name="Kirtiman Mishra" userId="511e862b41526d5a" providerId="LiveId" clId="{8A8D975C-E858-494D-AE01-2DFD7039A84C}" dt="2020-05-26T06:24:14.779" v="916"/>
          <ac:picMkLst>
            <pc:docMk/>
            <pc:sldMk cId="1542064856" sldId="269"/>
            <ac:picMk id="4" creationId="{67CE8BB9-6B0B-446F-AC09-14D1FA682E5A}"/>
          </ac:picMkLst>
        </pc:picChg>
      </pc:sldChg>
      <pc:sldChg chg="addSp modSp new mod">
        <pc:chgData name="Kirtiman Mishra" userId="511e862b41526d5a" providerId="LiveId" clId="{8A8D975C-E858-494D-AE01-2DFD7039A84C}" dt="2020-05-26T06:25:57.184" v="979" actId="20577"/>
        <pc:sldMkLst>
          <pc:docMk/>
          <pc:sldMk cId="3880688547" sldId="270"/>
        </pc:sldMkLst>
        <pc:spChg chg="add mod">
          <ac:chgData name="Kirtiman Mishra" userId="511e862b41526d5a" providerId="LiveId" clId="{8A8D975C-E858-494D-AE01-2DFD7039A84C}" dt="2020-05-26T06:25:57.184" v="979" actId="20577"/>
          <ac:spMkLst>
            <pc:docMk/>
            <pc:sldMk cId="3880688547" sldId="270"/>
            <ac:spMk id="5" creationId="{811928ED-A979-4948-B436-D376E7AD27F2}"/>
          </ac:spMkLst>
        </pc:spChg>
        <pc:picChg chg="add">
          <ac:chgData name="Kirtiman Mishra" userId="511e862b41526d5a" providerId="LiveId" clId="{8A8D975C-E858-494D-AE01-2DFD7039A84C}" dt="2020-05-26T06:25:39.108" v="953"/>
          <ac:picMkLst>
            <pc:docMk/>
            <pc:sldMk cId="3880688547" sldId="270"/>
            <ac:picMk id="4" creationId="{DDDE112F-9021-44FD-81DC-4946CE442BA1}"/>
          </ac:picMkLst>
        </pc:picChg>
      </pc:sldChg>
      <pc:sldChg chg="addSp modSp new mod">
        <pc:chgData name="Kirtiman Mishra" userId="511e862b41526d5a" providerId="LiveId" clId="{8A8D975C-E858-494D-AE01-2DFD7039A84C}" dt="2020-05-26T06:27:46.403" v="1059" actId="20577"/>
        <pc:sldMkLst>
          <pc:docMk/>
          <pc:sldMk cId="402605296" sldId="271"/>
        </pc:sldMkLst>
        <pc:spChg chg="add">
          <ac:chgData name="Kirtiman Mishra" userId="511e862b41526d5a" providerId="LiveId" clId="{8A8D975C-E858-494D-AE01-2DFD7039A84C}" dt="2020-05-26T06:26:45.194" v="982" actId="11529"/>
          <ac:spMkLst>
            <pc:docMk/>
            <pc:sldMk cId="402605296" sldId="271"/>
            <ac:spMk id="5" creationId="{A38B63E4-5C78-4D33-B706-2E8AA3C50E32}"/>
          </ac:spMkLst>
        </pc:spChg>
        <pc:spChg chg="add mod">
          <ac:chgData name="Kirtiman Mishra" userId="511e862b41526d5a" providerId="LiveId" clId="{8A8D975C-E858-494D-AE01-2DFD7039A84C}" dt="2020-05-26T06:27:46.403" v="1059" actId="20577"/>
          <ac:spMkLst>
            <pc:docMk/>
            <pc:sldMk cId="402605296" sldId="271"/>
            <ac:spMk id="6" creationId="{29CF50EC-E093-469F-89D0-D8689C0884F9}"/>
          </ac:spMkLst>
        </pc:spChg>
        <pc:picChg chg="add">
          <ac:chgData name="Kirtiman Mishra" userId="511e862b41526d5a" providerId="LiveId" clId="{8A8D975C-E858-494D-AE01-2DFD7039A84C}" dt="2020-05-26T06:26:24.687" v="981"/>
          <ac:picMkLst>
            <pc:docMk/>
            <pc:sldMk cId="402605296" sldId="271"/>
            <ac:picMk id="4" creationId="{ECB50C98-1901-4CF4-9054-D39BCB9A3582}"/>
          </ac:picMkLst>
        </pc:picChg>
      </pc:sldChg>
      <pc:sldChg chg="addSp modSp new mod">
        <pc:chgData name="Kirtiman Mishra" userId="511e862b41526d5a" providerId="LiveId" clId="{8A8D975C-E858-494D-AE01-2DFD7039A84C}" dt="2020-05-26T06:28:28.564" v="1091" actId="20577"/>
        <pc:sldMkLst>
          <pc:docMk/>
          <pc:sldMk cId="2867356159" sldId="272"/>
        </pc:sldMkLst>
        <pc:spChg chg="add mod">
          <ac:chgData name="Kirtiman Mishra" userId="511e862b41526d5a" providerId="LiveId" clId="{8A8D975C-E858-494D-AE01-2DFD7039A84C}" dt="2020-05-26T06:28:28.564" v="1091" actId="20577"/>
          <ac:spMkLst>
            <pc:docMk/>
            <pc:sldMk cId="2867356159" sldId="272"/>
            <ac:spMk id="5" creationId="{82BB1F81-2AFE-4D5E-8897-FC976BD2D286}"/>
          </ac:spMkLst>
        </pc:spChg>
        <pc:picChg chg="add">
          <ac:chgData name="Kirtiman Mishra" userId="511e862b41526d5a" providerId="LiveId" clId="{8A8D975C-E858-494D-AE01-2DFD7039A84C}" dt="2020-05-26T06:28:07.742" v="1061"/>
          <ac:picMkLst>
            <pc:docMk/>
            <pc:sldMk cId="2867356159" sldId="272"/>
            <ac:picMk id="4" creationId="{67D5B1BA-203A-41EF-8D35-1FB7F5A296FD}"/>
          </ac:picMkLst>
        </pc:picChg>
      </pc:sldChg>
      <pc:sldChg chg="addSp modSp new mod">
        <pc:chgData name="Kirtiman Mishra" userId="511e862b41526d5a" providerId="LiveId" clId="{8A8D975C-E858-494D-AE01-2DFD7039A84C}" dt="2020-05-26T06:30:02.179" v="1102" actId="20577"/>
        <pc:sldMkLst>
          <pc:docMk/>
          <pc:sldMk cId="3745979127" sldId="273"/>
        </pc:sldMkLst>
        <pc:spChg chg="add">
          <ac:chgData name="Kirtiman Mishra" userId="511e862b41526d5a" providerId="LiveId" clId="{8A8D975C-E858-494D-AE01-2DFD7039A84C}" dt="2020-05-26T06:29:28.519" v="1094" actId="11529"/>
          <ac:spMkLst>
            <pc:docMk/>
            <pc:sldMk cId="3745979127" sldId="273"/>
            <ac:spMk id="5" creationId="{F7C5FEB3-2ECB-4CCE-81A3-AF4F139EE59E}"/>
          </ac:spMkLst>
        </pc:spChg>
        <pc:spChg chg="add mod">
          <ac:chgData name="Kirtiman Mishra" userId="511e862b41526d5a" providerId="LiveId" clId="{8A8D975C-E858-494D-AE01-2DFD7039A84C}" dt="2020-05-26T06:30:02.179" v="1102" actId="20577"/>
          <ac:spMkLst>
            <pc:docMk/>
            <pc:sldMk cId="3745979127" sldId="273"/>
            <ac:spMk id="6" creationId="{C93081F0-5012-453C-9C27-D3333B8B831A}"/>
          </ac:spMkLst>
        </pc:spChg>
        <pc:picChg chg="add">
          <ac:chgData name="Kirtiman Mishra" userId="511e862b41526d5a" providerId="LiveId" clId="{8A8D975C-E858-494D-AE01-2DFD7039A84C}" dt="2020-05-26T06:29:18.085" v="1093"/>
          <ac:picMkLst>
            <pc:docMk/>
            <pc:sldMk cId="3745979127" sldId="273"/>
            <ac:picMk id="4" creationId="{FD767D1D-3C08-4538-8B59-58706829ED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112A-BA01-4208-B102-599F0474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064F5-8A08-4437-ADF5-C69D86CF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F3F7-DB6B-4146-95E1-BBCE8E2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05ED-234F-4A9E-9D06-4AF162A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9994-0D98-4F40-B844-EE1D133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65F-E875-4104-B157-46CE273B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E62EC-DC34-43F2-9611-B7AED1F7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8AA0-003D-49D4-9FAF-080A6C6C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7612-B5D7-40B4-A746-103D18D4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B1EE-07CC-4F95-92D6-B11C61A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6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5EFE-FAC1-4D87-BAC2-36577F5E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E7EE2-6CA5-4C2A-9DD0-7A0B6346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280B-0CB7-48D2-9FA8-7FB3B4AF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1460-03A9-4606-9565-B925E43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C375-5BC3-43A7-865D-7CD94A9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A3C-8855-46BD-BCF5-EAF0F349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103D-CA80-4BF2-B12C-B998CCEA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882C-1A96-4784-887C-D9B17D1C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F35C-DBA9-437B-A73E-30653674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397-4560-4722-8B46-0407322E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B3BD-FAE1-4DDC-866A-1D5F7B1C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D55A-822E-49C6-8AFC-38147859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0733-913C-4C2B-9F2E-3F412735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FE77-9CB0-451F-8AF9-CE51710C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D189-E829-4DDF-B9B7-3E914CC8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8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31E-343E-4D03-B217-B0BBC523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0E59-FBC1-4C0A-A3E2-726DBF518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E54E-5307-4CB3-90D9-55399F0B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B0CFE-C035-43BB-AECD-B916EAEF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C540-B105-48B5-A9A7-1B0C8B35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31CA-B92A-40B9-98B5-486F4CE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5DB9-74B1-4D77-B68E-3577D8C3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992F-C153-44ED-B541-60776168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DF9A-F61F-4F6E-94F5-197C3751A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A3A92-99CF-4199-A97A-DD40E555F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A2369-C059-4B6D-9725-CB1B26E69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E994D-232D-4420-9076-9E1B6AA9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FD517-81D3-478C-A884-5F0E6454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B9CD5-D341-4698-9644-3A96A0A5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9CF-A409-4139-B22B-34393AB8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3C11B-7DBE-4D9B-96D6-77B0EA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942AA-5208-418F-B3C3-3EBD447A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BF82-8B18-4568-BF04-A5DCE89A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94F66-A2E9-4A11-A3ED-1370E57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DDFBD-7EFA-4A11-B767-4CF30FDB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01E6F-E632-401D-93EB-E79A68D1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6CB3-98FB-4B12-A3E2-071A8323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B9C9-1D27-4A1C-9743-A53B74A3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B4870-2CC7-4838-8E2D-7873428A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0AA8-7E18-45DE-BB3A-0690FFB1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4772-3E09-45F9-A8C5-53C2AE38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AE337-7BA2-41F4-BB65-F26A050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447-12B2-43EE-BA31-F1AD162E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2F977-3235-4C60-9833-1BB337E8C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27EB7-68BF-44D1-A74C-9AA4EE16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F001E-98C3-47A9-B62B-FA1FA3E4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5EC2-3BB6-4E4C-A93B-2C4CC864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5B12-9EC1-4106-AFAC-20FE2EF6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389F4-D33F-422B-9E49-72ABD172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4A3B-267C-45E2-B46D-216C8CA5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86AE-7682-4D78-9C58-6324917EF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F659-F2CE-4D2E-A174-82F4B1B974C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9057-00D1-449C-B33F-27D3A7253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A4EE-7B29-49F1-8C23-5795B804B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197F-4C38-4B66-9BC3-6CBF7BC2E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DD49-A405-4937-A5B1-191D1D15B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Demonstration on new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2310-8E4B-48D4-8EF2-2CABCE9FF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/>
              <a:t>By Kirti</a:t>
            </a:r>
          </a:p>
        </p:txBody>
      </p:sp>
    </p:spTree>
    <p:extLst>
      <p:ext uri="{BB962C8B-B14F-4D97-AF65-F5344CB8AC3E}">
        <p14:creationId xmlns:p14="http://schemas.microsoft.com/office/powerpoint/2010/main" val="16057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E1D0-CC88-4481-AEFB-8C643C97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0B6F-DB78-4FC8-A5A7-B93F759F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5986-3D28-49BB-8900-BDD091CA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8D22F49-D26F-4774-9F36-C980D2FE4058}"/>
              </a:ext>
            </a:extLst>
          </p:cNvPr>
          <p:cNvSpPr/>
          <p:nvPr/>
        </p:nvSpPr>
        <p:spPr>
          <a:xfrm>
            <a:off x="8754386" y="1351722"/>
            <a:ext cx="365760" cy="473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C14ED-2EB1-41D1-AD37-5F3C04CF309B}"/>
              </a:ext>
            </a:extLst>
          </p:cNvPr>
          <p:cNvSpPr/>
          <p:nvPr/>
        </p:nvSpPr>
        <p:spPr>
          <a:xfrm>
            <a:off x="9287123" y="1447137"/>
            <a:ext cx="2695493" cy="2043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1) Here I got the count faces after </a:t>
            </a:r>
            <a:r>
              <a:rPr lang="en-US" dirty="0" err="1"/>
              <a:t>node_analytics</a:t>
            </a:r>
            <a:r>
              <a:rPr lang="en-US" dirty="0"/>
              <a:t> node done it’s processing.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2) I will select all 3 jobs for workflow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5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91A-C52C-426A-BEB0-10420594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1E62-700A-4951-9634-87D088DA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E661D-05DE-45FA-9594-C7951F52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F1DEE-7322-41F2-822D-70A51D278CC3}"/>
              </a:ext>
            </a:extLst>
          </p:cNvPr>
          <p:cNvSpPr/>
          <p:nvPr/>
        </p:nvSpPr>
        <p:spPr>
          <a:xfrm>
            <a:off x="4738977" y="1367624"/>
            <a:ext cx="3776870" cy="1669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 done it’s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3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EFC1-EB55-4569-B53C-BDE21744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2EAC-2D90-438B-BDC2-082E167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130DF-763C-4CBD-9923-A8ACF719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0"/>
            <a:ext cx="12192000" cy="68580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9E6926C-9073-48A4-91DB-16B0EE1113B3}"/>
              </a:ext>
            </a:extLst>
          </p:cNvPr>
          <p:cNvSpPr/>
          <p:nvPr/>
        </p:nvSpPr>
        <p:spPr>
          <a:xfrm>
            <a:off x="1311965" y="2544417"/>
            <a:ext cx="429371" cy="675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3ED3B-C518-4C39-B2D0-F7E97E55F154}"/>
              </a:ext>
            </a:extLst>
          </p:cNvPr>
          <p:cNvSpPr/>
          <p:nvPr/>
        </p:nvSpPr>
        <p:spPr>
          <a:xfrm>
            <a:off x="1876508" y="2337683"/>
            <a:ext cx="3482671" cy="1091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Jobs in </a:t>
            </a:r>
            <a:r>
              <a:rPr lang="en-US" dirty="0" err="1"/>
              <a:t>node_ignore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9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4EC2-2FF7-4A66-BBFE-23366F7F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34D9-FFA1-4BE6-AF9A-C1D9A6BF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8BB9-6B0B-446F-AC09-14D1FA68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5155ED64-3DC8-4F12-B305-97395E0E2E90}"/>
              </a:ext>
            </a:extLst>
          </p:cNvPr>
          <p:cNvSpPr/>
          <p:nvPr/>
        </p:nvSpPr>
        <p:spPr>
          <a:xfrm>
            <a:off x="1359673" y="2600077"/>
            <a:ext cx="485030" cy="532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C3D18-DE9F-4A74-9D61-9F631467B212}"/>
              </a:ext>
            </a:extLst>
          </p:cNvPr>
          <p:cNvSpPr/>
          <p:nvPr/>
        </p:nvSpPr>
        <p:spPr>
          <a:xfrm>
            <a:off x="2289976" y="2465140"/>
            <a:ext cx="4198288" cy="1160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job in </a:t>
            </a:r>
            <a:r>
              <a:rPr lang="en-US" dirty="0" err="1"/>
              <a:t>node_AC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06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17D-26E4-498A-AD55-E743B4AB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DBF-4623-4119-B009-5EFF79B7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112F-9021-44FD-81DC-4946CE44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928ED-A979-4948-B436-D376E7AD27F2}"/>
              </a:ext>
            </a:extLst>
          </p:cNvPr>
          <p:cNvSpPr/>
          <p:nvPr/>
        </p:nvSpPr>
        <p:spPr>
          <a:xfrm>
            <a:off x="4301656" y="914400"/>
            <a:ext cx="5359179" cy="1781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Node_AC</a:t>
            </a:r>
            <a:r>
              <a:rPr lang="en-US" dirty="0"/>
              <a:t> done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68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2FDE-D899-4EA1-8EAE-89F919D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E312-1C65-491C-A999-3CD4171D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50C98-1901-4CF4-9054-D39BCB9A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38B63E4-5C78-4D33-B706-2E8AA3C50E32}"/>
              </a:ext>
            </a:extLst>
          </p:cNvPr>
          <p:cNvSpPr/>
          <p:nvPr/>
        </p:nvSpPr>
        <p:spPr>
          <a:xfrm>
            <a:off x="4898003" y="3737113"/>
            <a:ext cx="508884" cy="508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F50EC-E093-469F-89D0-D8689C0884F9}"/>
              </a:ext>
            </a:extLst>
          </p:cNvPr>
          <p:cNvSpPr/>
          <p:nvPr/>
        </p:nvSpPr>
        <p:spPr>
          <a:xfrm>
            <a:off x="5637475" y="3546282"/>
            <a:ext cx="4548146" cy="1025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 </a:t>
            </a:r>
            <a:r>
              <a:rPr lang="en-US" dirty="0" err="1"/>
              <a:t>messsage</a:t>
            </a:r>
            <a:r>
              <a:rPr lang="en-US" dirty="0"/>
              <a:t> would be sent to Actuator from here to turn ON 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0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508D-3747-4ED6-9698-444E4969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419B-FFC3-468F-A840-1D735DB8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5B1BA-203A-41EF-8D35-1FB7F5A2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B1F81-2AFE-4D5E-8897-FC976BD2D286}"/>
              </a:ext>
            </a:extLst>
          </p:cNvPr>
          <p:cNvSpPr/>
          <p:nvPr/>
        </p:nvSpPr>
        <p:spPr>
          <a:xfrm>
            <a:off x="2329732" y="681037"/>
            <a:ext cx="4890052" cy="1839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Node_ignore</a:t>
            </a:r>
            <a:r>
              <a:rPr lang="en-US" dirty="0"/>
              <a:t> done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5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5A3F-F699-45E5-B3C1-760BE7D6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1B58-AD63-4A23-9B2A-3DFC647F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7D1D-3C08-4538-8B59-58706829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7C5FEB3-2ECB-4CCE-81A3-AF4F139EE59E}"/>
              </a:ext>
            </a:extLst>
          </p:cNvPr>
          <p:cNvSpPr/>
          <p:nvPr/>
        </p:nvSpPr>
        <p:spPr>
          <a:xfrm>
            <a:off x="4675367" y="4397071"/>
            <a:ext cx="985962" cy="795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081F0-5012-453C-9C27-D3333B8B831A}"/>
              </a:ext>
            </a:extLst>
          </p:cNvPr>
          <p:cNvSpPr/>
          <p:nvPr/>
        </p:nvSpPr>
        <p:spPr>
          <a:xfrm>
            <a:off x="6096000" y="4142630"/>
            <a:ext cx="4312257" cy="1200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 </a:t>
            </a:r>
            <a:r>
              <a:rPr lang="en-US" dirty="0" err="1"/>
              <a:t>messsage</a:t>
            </a:r>
            <a:r>
              <a:rPr lang="en-US" dirty="0"/>
              <a:t> would be sent to Actuator from here to </a:t>
            </a:r>
            <a:r>
              <a:rPr lang="en-US"/>
              <a:t>turn OFF </a:t>
            </a:r>
            <a:r>
              <a:rPr lang="en-US" dirty="0"/>
              <a:t>AC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7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D0E2-B3E8-4EE9-9570-480AF7ED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EB2-FF37-4097-9795-364E75CE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1DBB4-1646-4C5C-B977-28EDCCBC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F3CDB-E1F5-40DE-A620-B933E4DE3FFB}"/>
              </a:ext>
            </a:extLst>
          </p:cNvPr>
          <p:cNvSpPr/>
          <p:nvPr/>
        </p:nvSpPr>
        <p:spPr>
          <a:xfrm>
            <a:off x="5231958" y="1415332"/>
            <a:ext cx="5255812" cy="172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Initially both node and workflow databases are empty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083D-0DD4-449C-BE76-714958B9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86C1-EEA4-45D3-8015-57E74A07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6938E-6B92-4518-A1C1-C435E289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CBEFCC-D76C-4D73-9249-144681423F2A}"/>
              </a:ext>
            </a:extLst>
          </p:cNvPr>
          <p:cNvSpPr/>
          <p:nvPr/>
        </p:nvSpPr>
        <p:spPr>
          <a:xfrm>
            <a:off x="5478449" y="5009322"/>
            <a:ext cx="5335325" cy="1240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68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DBA-6BAF-46B1-9C63-3A982F54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EF7C-A5D1-45FE-8996-46961D0C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69B28-B2C2-432B-BA46-CB21C6DC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39899-7D4F-4C8C-BBFB-5F15E873E892}"/>
              </a:ext>
            </a:extLst>
          </p:cNvPr>
          <p:cNvSpPr/>
          <p:nvPr/>
        </p:nvSpPr>
        <p:spPr>
          <a:xfrm>
            <a:off x="6702950" y="1208598"/>
            <a:ext cx="5303520" cy="2305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Node_camera</a:t>
            </a:r>
            <a:r>
              <a:rPr lang="en-US" dirty="0"/>
              <a:t> done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1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EAF5-6A7E-4049-8570-D103830F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172-FEA6-40A9-A252-7E97E11F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F551A-9943-47FD-98C9-7FE24454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7957F2-7324-4BA7-AE2F-A58D550ED5E7}"/>
              </a:ext>
            </a:extLst>
          </p:cNvPr>
          <p:cNvSpPr/>
          <p:nvPr/>
        </p:nvSpPr>
        <p:spPr>
          <a:xfrm>
            <a:off x="6096000" y="1502797"/>
            <a:ext cx="5703736" cy="214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1) Pending Jobs in </a:t>
            </a:r>
            <a:r>
              <a:rPr lang="en-US" dirty="0" err="1"/>
              <a:t>node_camera</a:t>
            </a:r>
            <a:r>
              <a:rPr lang="en-US" dirty="0"/>
              <a:t> dashboard.</a:t>
            </a:r>
          </a:p>
          <a:p>
            <a:r>
              <a:rPr lang="en-US" dirty="0"/>
              <a:t>2) I will select Job 1, Job 2, Job 4 for </a:t>
            </a:r>
            <a:r>
              <a:rPr lang="en-US" dirty="0" err="1"/>
              <a:t>preocessing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62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E2E-C395-4D1A-B54A-005441A6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FA8E-000D-4A59-83F0-2A4939D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64683-BBE6-4D39-92D9-BB881F1F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EDD885-7D1E-4B58-841C-30786D940B8D}"/>
              </a:ext>
            </a:extLst>
          </p:cNvPr>
          <p:cNvSpPr/>
          <p:nvPr/>
        </p:nvSpPr>
        <p:spPr>
          <a:xfrm>
            <a:off x="6257677" y="1908313"/>
            <a:ext cx="5637474" cy="22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Thsese</a:t>
            </a:r>
            <a:r>
              <a:rPr lang="en-US" dirty="0"/>
              <a:t> Jobs removed from </a:t>
            </a:r>
            <a:r>
              <a:rPr lang="en-US" dirty="0" err="1"/>
              <a:t>node_camera</a:t>
            </a:r>
            <a:r>
              <a:rPr lang="en-US" dirty="0"/>
              <a:t> GUI and </a:t>
            </a:r>
            <a:r>
              <a:rPr lang="en-US" dirty="0" err="1"/>
              <a:t>stoded</a:t>
            </a:r>
            <a:r>
              <a:rPr lang="en-US" dirty="0"/>
              <a:t> in workflow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2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DEE2-5593-4E24-B1CC-BF3ED57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1A05-01CE-4253-95AF-5002143B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FCA0B-9880-4BE3-9885-2E265CF9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1C2ED-F866-4F21-AC91-CCB57CF216E9}"/>
              </a:ext>
            </a:extLst>
          </p:cNvPr>
          <p:cNvSpPr/>
          <p:nvPr/>
        </p:nvSpPr>
        <p:spPr>
          <a:xfrm>
            <a:off x="5152445" y="1033670"/>
            <a:ext cx="6551875" cy="2083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Workflow is processed.</a:t>
            </a:r>
          </a:p>
          <a:p>
            <a:endParaRPr lang="en-US" dirty="0"/>
          </a:p>
          <a:p>
            <a:r>
              <a:rPr lang="en-US" dirty="0"/>
              <a:t>2) Here there will be transition of </a:t>
            </a:r>
            <a:r>
              <a:rPr lang="en-US" dirty="0" err="1"/>
              <a:t>node_camera</a:t>
            </a:r>
            <a:r>
              <a:rPr lang="en-US" dirty="0"/>
              <a:t>-&gt;</a:t>
            </a:r>
            <a:r>
              <a:rPr lang="en-US" dirty="0" err="1"/>
              <a:t>node_analytics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9BFF-ED0F-4184-A327-620F398E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8A6F-7E3C-44A2-B971-B6F70DB9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5437-7457-4433-B5C4-B3205419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CF21A0-577A-48C0-B5AF-2D76D00AF612}"/>
              </a:ext>
            </a:extLst>
          </p:cNvPr>
          <p:cNvSpPr/>
          <p:nvPr/>
        </p:nvSpPr>
        <p:spPr>
          <a:xfrm>
            <a:off x="6096000" y="2449002"/>
            <a:ext cx="5632174" cy="1916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These Jobs are in pending state in </a:t>
            </a:r>
            <a:r>
              <a:rPr lang="en-US" dirty="0" err="1"/>
              <a:t>node_analytics</a:t>
            </a:r>
            <a:r>
              <a:rPr lang="en-US" dirty="0"/>
              <a:t> GUI.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 will process </a:t>
            </a:r>
            <a:r>
              <a:rPr lang="en-US" dirty="0" err="1"/>
              <a:t>node_analytics</a:t>
            </a:r>
            <a:r>
              <a:rPr lang="en-US" dirty="0"/>
              <a:t> to get their count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FB9-E8E5-4FDC-8D27-48899512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36A-BBA4-4CEE-A22A-1C133472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95551-4B46-452C-B554-DD9CA2C3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8BA53B-4DB6-4443-BB66-CD81EF3EE237}"/>
              </a:ext>
            </a:extLst>
          </p:cNvPr>
          <p:cNvSpPr/>
          <p:nvPr/>
        </p:nvSpPr>
        <p:spPr>
          <a:xfrm>
            <a:off x="5828306" y="1415332"/>
            <a:ext cx="5788550" cy="211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Node_analytics</a:t>
            </a:r>
            <a:r>
              <a:rPr lang="en-US" dirty="0"/>
              <a:t> done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Workflow Demonstration on new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Demonstration on new Architecture</dc:title>
  <dc:creator>Kirtiman Mishra</dc:creator>
  <cp:lastModifiedBy>Kirtiman Mishra</cp:lastModifiedBy>
  <cp:revision>2</cp:revision>
  <dcterms:created xsi:type="dcterms:W3CDTF">2020-05-26T06:00:24Z</dcterms:created>
  <dcterms:modified xsi:type="dcterms:W3CDTF">2020-05-30T07:08:33Z</dcterms:modified>
</cp:coreProperties>
</file>