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3D74-E5F7-4D27-8B71-3FCAE8DCC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8545E-D773-42B8-85E7-7E7C4CE7E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B9BD-D548-4546-8241-1684AE84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38D5-CA33-400B-856D-40D97B43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8CCA-5181-49D2-963A-272692B1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770F-D6FB-48B0-B996-03E72328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C8E90-33AF-466D-BE08-7BB750972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C2E1-3A5C-414E-9232-F8CEBED8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B1EE-9D7F-40AA-84FD-2C8CC399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F35A-4766-4973-8B86-00928A0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8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C565-DCAF-4BFF-9BDC-A79C264E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D1A70-E842-4093-AF4D-50D019AB8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1C84-29F3-42F8-8443-8D339FE3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A3CE-1999-4BBF-8797-7D5C69C2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94D7-E9A2-4351-927A-ED4B3963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EC4A-4FAA-4D6D-877C-202F984F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23A8-ECDF-4600-8C40-FC7195D2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FF79-D9C8-47E2-A216-2DA20F8E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C9FF-DF26-4120-8EB1-04A5922F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F6E6-B569-408C-AAB5-68192DC1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74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FC58-9ECB-4338-B59E-A6278EDD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2AF9-9B7C-42A4-857C-DC9350D2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472F-8E5C-4035-9389-D16734D2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51B3-5B15-491D-AE8B-B79B3B2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AA20-F2E5-4FE2-950F-F0EEB335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1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9C06-7E1F-48F7-AE20-CAC559E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1D4D-A428-42D7-95FE-70A5437D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4F7D2-1288-45B5-9C2E-23B58401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B22EA-BA1C-43C8-A5CC-0B8A8385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2590-FC28-4A77-B474-D9E80076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D4685-748C-4148-B702-4659C134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7665-4AF3-4FDC-A884-B24CCD2E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5E3F-88DD-4CD0-84E0-2B004CFF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586F-D0C2-4CA4-AF87-674FEE2F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AF6B8-D649-4E7C-B462-74C186BB3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9CDD6-7B0B-4C9F-9B4F-AF02E9FB7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278F-8600-4582-819D-94F95FD6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0A8EB-5ECF-44FA-B6E0-8E9610BF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A7138-208B-457A-9F49-EB5CCD0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7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366A-88DB-461F-A42E-32EA8146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C2C56-A88D-48F1-BA4A-D1CE4061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634EA-4148-4034-BBE3-E1EE93B7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01D55-8916-49DA-8A61-02877AC9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9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D41DC-8289-4B74-B7A9-4C5437C8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C1D39-05D0-464B-874B-93D3E04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92F5-68D7-4720-ADB6-B0B09304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1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2A83-4785-48D8-9DE9-0FE697FF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17F7-782F-4EDD-A9C6-F831FE4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EBA22-ABAC-44CE-8777-25FFF227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C20A-C2E5-4182-9D62-E830BA17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B184-9A71-4B52-A87A-8FB5F20A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D0CA1-CCBB-4AF2-A8A3-1BCB3F79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7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D45A-8EC0-49CB-A3DA-606BF7CD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5153D-88CB-4EED-98BE-E401F0A5D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534ED-99D2-4766-99D4-DCB4E52E0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F51B5-142F-4C5E-B5A1-286C7E4D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1EF31-2C55-4F8B-BDE0-DEE3B14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136E-B585-4514-A7B7-21296552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4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1125E-B4AF-44CA-96B6-228E7BF3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A028-E6D6-491B-AAB2-DDDAF203A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C8CE-F10D-48D6-AF10-68F64F0E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7A79-82A0-4FB7-94E4-08741DB7A92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BFEB-F925-474A-B6B2-BF820D41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E29A-ACD3-45B6-81D2-C796409B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6E87-2C4C-44FD-9C6C-E0A38578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01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7D44-A922-4B08-948E-8E475A529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Paper Implementation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BC4F1-9D67-4417-8179-8C09AA394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Vamsi </a:t>
            </a:r>
            <a:r>
              <a:rPr lang="en-US" dirty="0" err="1"/>
              <a:t>Geelpaturu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0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09C1-A922-4BEE-8EF5-4920B909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7760-AA23-45EE-BE1C-3FE3B24B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AAB2F-D84C-45B8-BF32-0049FAF4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536D6D-9613-43B5-85E8-761EC2F1E80E}"/>
              </a:ext>
            </a:extLst>
          </p:cNvPr>
          <p:cNvSpPr/>
          <p:nvPr/>
        </p:nvSpPr>
        <p:spPr>
          <a:xfrm>
            <a:off x="6679096" y="2608028"/>
            <a:ext cx="3943847" cy="1749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1) 1.Input data processing: y axis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41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71C2-C179-4C6F-AB8D-CF415CE5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48B2-212F-4122-B368-CC9A5F5C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40F8B-BD60-4FDE-960E-8A1651D5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0A299-D2B8-4400-A435-B1B889C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66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84849-35E6-4F79-80DC-2F0F9293922E}"/>
              </a:ext>
            </a:extLst>
          </p:cNvPr>
          <p:cNvSpPr/>
          <p:nvPr/>
        </p:nvSpPr>
        <p:spPr>
          <a:xfrm>
            <a:off x="6679096" y="2608028"/>
            <a:ext cx="3943847" cy="1749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dirty="0"/>
              <a:t>2.Input data processing: x axis</a:t>
            </a:r>
          </a:p>
          <a:p>
            <a:pPr marL="342900" indent="-342900" algn="ctr">
              <a:buAutoNum type="arabicParenR"/>
            </a:pPr>
            <a:endParaRPr lang="en-IN" dirty="0"/>
          </a:p>
          <a:p>
            <a:pPr algn="ctr"/>
            <a:r>
              <a:rPr lang="en-IN" dirty="0"/>
              <a:t>How to calculate execution time for python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6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Workflow Paper 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Paper Implementation</dc:title>
  <dc:creator>Kirtiman Mishra</dc:creator>
  <cp:lastModifiedBy>Kirtiman Mishra</cp:lastModifiedBy>
  <cp:revision>10</cp:revision>
  <dcterms:created xsi:type="dcterms:W3CDTF">2020-05-29T13:44:26Z</dcterms:created>
  <dcterms:modified xsi:type="dcterms:W3CDTF">2020-05-30T19:42:48Z</dcterms:modified>
</cp:coreProperties>
</file>