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052680"/>
          </a:xfrm>
        </p:spPr>
        <p:txBody>
          <a:bodyPr/>
          <a:lstStyle/>
          <a:p>
            <a:pPr algn="ctr"/>
            <a:r>
              <a:rPr lang="en-US" dirty="0" smtClean="0"/>
              <a:t>Altudo Hackathon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9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Future Scope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Using GraphQL for the Buyer and Seller details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Adding Admin and Employee login for the app.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Adding functionality to send invoices for approval to the firm       owner.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Adding Approval and denial permissions and pages for the Admin/Firm Owner.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Adding deregister sellers and buyers functionality for the admin/Firm Owner.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9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07" y="3197348"/>
            <a:ext cx="8144134" cy="1052680"/>
          </a:xfrm>
        </p:spPr>
        <p:txBody>
          <a:bodyPr/>
          <a:lstStyle/>
          <a:p>
            <a:pPr algn="ctr"/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38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07" y="3197348"/>
            <a:ext cx="8144134" cy="1052680"/>
          </a:xfrm>
        </p:spPr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All For Your 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recious Time !!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61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Altudo 404 found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748997"/>
            <a:ext cx="9613861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Kirti Kumar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Amit Kumar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Yash Kansal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Nawaz Mehdi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34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052680"/>
          </a:xfrm>
        </p:spPr>
        <p:txBody>
          <a:bodyPr/>
          <a:lstStyle/>
          <a:p>
            <a:pPr algn="ctr"/>
            <a:r>
              <a:rPr lang="en-US" dirty="0" smtClean="0"/>
              <a:t>NextGen Healthcare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376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Content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What is NextGen?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Why NextGen?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Tools and Concepts used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Market 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Future Scope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611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What is NextGen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 app to bridge the gap between the firm owner and employees.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Gives a quick idea about the payment relation with a buyer, earlier transaction done on a specific item with the buyer and the best rate of an item in the market with the details of the firm who is giving the desired rate.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It’s not a billing app but will help the employees to know the best deals in the absence of the firm owner.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0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Why NextGen?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Gives the liberty to the owner of the firm to go on business tours without any disturbance from the employees.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Allows the employees to do hassle free transactions in the absence of the firm owner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Provides a quick search of buyers, sellers and item info.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Eliminates the chances </a:t>
            </a:r>
            <a:r>
              <a:rPr lang="en-US" dirty="0"/>
              <a:t>o</a:t>
            </a:r>
            <a:r>
              <a:rPr lang="en-US" dirty="0" smtClean="0"/>
              <a:t>f miscommunication to the buyers.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8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Tools </a:t>
            </a:r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 Concepts used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Sitecore 10.2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Sitecore Headless Concept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Docker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Sitecore JSS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APIs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React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VS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Visual Studio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4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052680"/>
          </a:xfrm>
        </p:spPr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Demo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3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Market Scope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30056"/>
            <a:ext cx="9613861" cy="35993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Can be used by any firm irrespective of the kind of business.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Great tool for the entrepreneurs.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Will be used with existing leading software present in the market. Hence, easing out the marketing of the app.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Opens up a whole new and rather untouched market to be explored by IT Companies.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4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354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Berlin</vt:lpstr>
      <vt:lpstr>Altudo Hackathon</vt:lpstr>
      <vt:lpstr>Altudo 404 found</vt:lpstr>
      <vt:lpstr>NextGen Healthcare</vt:lpstr>
      <vt:lpstr>Content</vt:lpstr>
      <vt:lpstr>What is NextGen?</vt:lpstr>
      <vt:lpstr>Why NextGen?</vt:lpstr>
      <vt:lpstr>Tools and Concepts used</vt:lpstr>
      <vt:lpstr>Demo</vt:lpstr>
      <vt:lpstr>Market Scope</vt:lpstr>
      <vt:lpstr>Future Scope</vt:lpstr>
      <vt:lpstr>PowerPoint Presentation</vt:lpstr>
      <vt:lpstr>Thank You All For Your Precious Time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Altudo Hackathon</dc:title>
  <dc:creator>Yash Kansal</dc:creator>
  <cp:lastModifiedBy>Yash Kansal</cp:lastModifiedBy>
  <cp:revision>26</cp:revision>
  <dcterms:created xsi:type="dcterms:W3CDTF">2022-07-29T04:28:09Z</dcterms:created>
  <dcterms:modified xsi:type="dcterms:W3CDTF">2022-07-29T11:47:54Z</dcterms:modified>
</cp:coreProperties>
</file>