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0556"/>
            <a:ext cx="4643120" cy="9286240"/>
          </a:xfrm>
          <a:custGeom>
            <a:avLst/>
            <a:gdLst/>
            <a:ahLst/>
            <a:cxnLst/>
            <a:rect l="l" t="t" r="r" b="b"/>
            <a:pathLst>
              <a:path w="4643119" h="9286240">
                <a:moveTo>
                  <a:pt x="4642902" y="9285805"/>
                </a:moveTo>
                <a:lnTo>
                  <a:pt x="0" y="4642902"/>
                </a:lnTo>
                <a:lnTo>
                  <a:pt x="4642902" y="0"/>
                </a:lnTo>
                <a:lnTo>
                  <a:pt x="4642902" y="928580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49356" y="1004902"/>
            <a:ext cx="4138929" cy="8277225"/>
          </a:xfrm>
          <a:custGeom>
            <a:avLst/>
            <a:gdLst/>
            <a:ahLst/>
            <a:cxnLst/>
            <a:rect l="l" t="t" r="r" b="b"/>
            <a:pathLst>
              <a:path w="4138930" h="8277225">
                <a:moveTo>
                  <a:pt x="0" y="4138610"/>
                </a:moveTo>
                <a:lnTo>
                  <a:pt x="4138610" y="0"/>
                </a:lnTo>
                <a:lnTo>
                  <a:pt x="4138644" y="258147"/>
                </a:lnTo>
                <a:lnTo>
                  <a:pt x="260894" y="4135864"/>
                </a:lnTo>
                <a:lnTo>
                  <a:pt x="4138644" y="8013613"/>
                </a:lnTo>
                <a:lnTo>
                  <a:pt x="4138644" y="8277188"/>
                </a:lnTo>
                <a:lnTo>
                  <a:pt x="0" y="4138610"/>
                </a:lnTo>
                <a:close/>
              </a:path>
              <a:path w="4138930" h="8277225">
                <a:moveTo>
                  <a:pt x="4138644" y="8013613"/>
                </a:moveTo>
                <a:lnTo>
                  <a:pt x="260894" y="4135864"/>
                </a:lnTo>
                <a:lnTo>
                  <a:pt x="4138611" y="80135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25173" y="6886598"/>
            <a:ext cx="6800850" cy="3400425"/>
          </a:xfrm>
          <a:custGeom>
            <a:avLst/>
            <a:gdLst/>
            <a:ahLst/>
            <a:cxnLst/>
            <a:rect l="l" t="t" r="r" b="b"/>
            <a:pathLst>
              <a:path w="6800850" h="3400425">
                <a:moveTo>
                  <a:pt x="0" y="3400401"/>
                </a:moveTo>
                <a:lnTo>
                  <a:pt x="3400400" y="0"/>
                </a:lnTo>
                <a:lnTo>
                  <a:pt x="3672285" y="271884"/>
                </a:lnTo>
                <a:lnTo>
                  <a:pt x="3400401" y="271884"/>
                </a:lnTo>
                <a:lnTo>
                  <a:pt x="271884" y="3400401"/>
                </a:lnTo>
                <a:lnTo>
                  <a:pt x="0" y="3400401"/>
                </a:lnTo>
                <a:close/>
              </a:path>
              <a:path w="6800850" h="3400425">
                <a:moveTo>
                  <a:pt x="3400401" y="271884"/>
                </a:moveTo>
                <a:lnTo>
                  <a:pt x="3672285" y="271884"/>
                </a:lnTo>
                <a:lnTo>
                  <a:pt x="6800801" y="3400401"/>
                </a:lnTo>
                <a:lnTo>
                  <a:pt x="6528918" y="3400401"/>
                </a:lnTo>
                <a:lnTo>
                  <a:pt x="3400401" y="27188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7583" y="1229317"/>
            <a:ext cx="9732833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A4A9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2757" y="2544301"/>
            <a:ext cx="15702484" cy="516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137" y="3571069"/>
            <a:ext cx="5845810" cy="318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250"/>
              </a:lnSpc>
              <a:spcBef>
                <a:spcPts val="100"/>
              </a:spcBef>
            </a:pPr>
            <a:r>
              <a:rPr dirty="0" sz="10000" spc="880" b="1">
                <a:solidFill>
                  <a:srgbClr val="5270FF"/>
                </a:solidFill>
                <a:latin typeface="Arial"/>
                <a:cs typeface="Arial"/>
              </a:rPr>
              <a:t>STUDY</a:t>
            </a:r>
            <a:endParaRPr sz="10000">
              <a:latin typeface="Arial"/>
              <a:cs typeface="Arial"/>
            </a:endParaRPr>
          </a:p>
          <a:p>
            <a:pPr marL="12700">
              <a:lnSpc>
                <a:spcPts val="13650"/>
              </a:lnSpc>
            </a:pPr>
            <a:r>
              <a:rPr dirty="0" sz="12000" spc="140" b="1">
                <a:solidFill>
                  <a:srgbClr val="2A4A9D"/>
                </a:solidFill>
                <a:latin typeface="Arial"/>
                <a:cs typeface="Arial"/>
              </a:rPr>
              <a:t>B</a:t>
            </a:r>
            <a:r>
              <a:rPr dirty="0" sz="12000" spc="560" b="1">
                <a:solidFill>
                  <a:srgbClr val="2A4A9D"/>
                </a:solidFill>
                <a:latin typeface="Arial"/>
                <a:cs typeface="Arial"/>
              </a:rPr>
              <a:t>U</a:t>
            </a:r>
            <a:r>
              <a:rPr dirty="0" sz="12000" spc="850" b="1">
                <a:solidFill>
                  <a:srgbClr val="2A4A9D"/>
                </a:solidFill>
                <a:latin typeface="Arial"/>
                <a:cs typeface="Arial"/>
              </a:rPr>
              <a:t>DD</a:t>
            </a:r>
            <a:r>
              <a:rPr dirty="0" sz="12000" spc="755" b="1">
                <a:solidFill>
                  <a:srgbClr val="2A4A9D"/>
                </a:solidFill>
                <a:latin typeface="Arial"/>
                <a:cs typeface="Arial"/>
              </a:rPr>
              <a:t>Y</a:t>
            </a:r>
            <a:endParaRPr sz="1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2137" y="7228637"/>
            <a:ext cx="398526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360">
                <a:latin typeface="Tahoma"/>
                <a:cs typeface="Tahoma"/>
              </a:rPr>
              <a:t>STUDY</a:t>
            </a:r>
            <a:r>
              <a:rPr dirty="0" sz="3000" spc="335">
                <a:latin typeface="Tahoma"/>
                <a:cs typeface="Tahoma"/>
              </a:rPr>
              <a:t> </a:t>
            </a:r>
            <a:r>
              <a:rPr dirty="0" sz="3000" spc="340">
                <a:latin typeface="Tahoma"/>
                <a:cs typeface="Tahoma"/>
              </a:rPr>
              <a:t>TOGETHER, </a:t>
            </a:r>
            <a:r>
              <a:rPr dirty="0" sz="3000" spc="-930">
                <a:latin typeface="Tahoma"/>
                <a:cs typeface="Tahoma"/>
              </a:rPr>
              <a:t> </a:t>
            </a:r>
            <a:r>
              <a:rPr dirty="0" sz="3000" spc="445">
                <a:latin typeface="Tahoma"/>
                <a:cs typeface="Tahoma"/>
              </a:rPr>
              <a:t>GROW </a:t>
            </a:r>
            <a:r>
              <a:rPr dirty="0" sz="3000" spc="340">
                <a:latin typeface="Tahoma"/>
                <a:cs typeface="Tahoma"/>
              </a:rPr>
              <a:t>TOGETHER, </a:t>
            </a:r>
            <a:r>
              <a:rPr dirty="0" sz="3000" spc="-925">
                <a:latin typeface="Tahoma"/>
                <a:cs typeface="Tahoma"/>
              </a:rPr>
              <a:t> </a:t>
            </a:r>
            <a:r>
              <a:rPr dirty="0" sz="3000" spc="370">
                <a:latin typeface="Tahoma"/>
                <a:cs typeface="Tahoma"/>
              </a:rPr>
              <a:t>EARN</a:t>
            </a:r>
            <a:r>
              <a:rPr dirty="0" sz="3000" spc="409">
                <a:latin typeface="Tahoma"/>
                <a:cs typeface="Tahoma"/>
              </a:rPr>
              <a:t> </a:t>
            </a:r>
            <a:r>
              <a:rPr dirty="0" sz="3000" spc="370">
                <a:latin typeface="Tahoma"/>
                <a:cs typeface="Tahoma"/>
              </a:rPr>
              <a:t>TOGETHER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858250" cy="10283190"/>
            <a:chOff x="0" y="0"/>
            <a:chExt cx="8858250" cy="10283190"/>
          </a:xfrm>
        </p:grpSpPr>
        <p:sp>
          <p:nvSpPr>
            <p:cNvPr id="5" name="object 5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23240" cy="10283190"/>
            </a:xfrm>
            <a:custGeom>
              <a:avLst/>
              <a:gdLst/>
              <a:ahLst/>
              <a:cxnLst/>
              <a:rect l="l" t="t" r="r" b="b"/>
              <a:pathLst>
                <a:path w="523240" h="10283190">
                  <a:moveTo>
                    <a:pt x="522846" y="10282648"/>
                  </a:moveTo>
                  <a:lnTo>
                    <a:pt x="0" y="10282648"/>
                  </a:lnTo>
                  <a:lnTo>
                    <a:pt x="0" y="0"/>
                  </a:lnTo>
                  <a:lnTo>
                    <a:pt x="522846" y="0"/>
                  </a:lnTo>
                  <a:lnTo>
                    <a:pt x="522846" y="1028264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0" y="1"/>
            <a:ext cx="4575175" cy="4641850"/>
          </a:xfrm>
          <a:custGeom>
            <a:avLst/>
            <a:gdLst/>
            <a:ahLst/>
            <a:cxnLst/>
            <a:rect l="l" t="t" r="r" b="b"/>
            <a:pathLst>
              <a:path w="4575175" h="4641850">
                <a:moveTo>
                  <a:pt x="3540166" y="4578347"/>
                </a:moveTo>
                <a:lnTo>
                  <a:pt x="2230000" y="4578347"/>
                </a:lnTo>
                <a:lnTo>
                  <a:pt x="1921282" y="4489447"/>
                </a:lnTo>
                <a:lnTo>
                  <a:pt x="1878384" y="4464047"/>
                </a:lnTo>
                <a:lnTo>
                  <a:pt x="1793551" y="4438647"/>
                </a:lnTo>
                <a:lnTo>
                  <a:pt x="1751629" y="4413247"/>
                </a:lnTo>
                <a:lnTo>
                  <a:pt x="1710045" y="4400547"/>
                </a:lnTo>
                <a:lnTo>
                  <a:pt x="1668804" y="4375147"/>
                </a:lnTo>
                <a:lnTo>
                  <a:pt x="1627914" y="4362447"/>
                </a:lnTo>
                <a:lnTo>
                  <a:pt x="1587380" y="4337047"/>
                </a:lnTo>
                <a:lnTo>
                  <a:pt x="1547208" y="4324347"/>
                </a:lnTo>
                <a:lnTo>
                  <a:pt x="1428926" y="4248147"/>
                </a:lnTo>
                <a:lnTo>
                  <a:pt x="1390264" y="4235447"/>
                </a:lnTo>
                <a:lnTo>
                  <a:pt x="1314125" y="4184647"/>
                </a:lnTo>
                <a:lnTo>
                  <a:pt x="1239606" y="4133847"/>
                </a:lnTo>
                <a:lnTo>
                  <a:pt x="1166756" y="4083047"/>
                </a:lnTo>
                <a:lnTo>
                  <a:pt x="1095625" y="4032247"/>
                </a:lnTo>
                <a:lnTo>
                  <a:pt x="1060718" y="3994147"/>
                </a:lnTo>
                <a:lnTo>
                  <a:pt x="992256" y="3943347"/>
                </a:lnTo>
                <a:lnTo>
                  <a:pt x="958712" y="3905247"/>
                </a:lnTo>
                <a:lnTo>
                  <a:pt x="925635" y="3879847"/>
                </a:lnTo>
                <a:lnTo>
                  <a:pt x="893029" y="3854447"/>
                </a:lnTo>
                <a:lnTo>
                  <a:pt x="860903" y="3816347"/>
                </a:lnTo>
                <a:lnTo>
                  <a:pt x="829261" y="3790947"/>
                </a:lnTo>
                <a:lnTo>
                  <a:pt x="798110" y="3752847"/>
                </a:lnTo>
                <a:lnTo>
                  <a:pt x="767455" y="3727447"/>
                </a:lnTo>
                <a:lnTo>
                  <a:pt x="737304" y="3689347"/>
                </a:lnTo>
                <a:lnTo>
                  <a:pt x="707662" y="3651248"/>
                </a:lnTo>
                <a:lnTo>
                  <a:pt x="678535" y="3625848"/>
                </a:lnTo>
                <a:lnTo>
                  <a:pt x="649929" y="3587748"/>
                </a:lnTo>
                <a:lnTo>
                  <a:pt x="621851" y="3549648"/>
                </a:lnTo>
                <a:lnTo>
                  <a:pt x="594307" y="3511548"/>
                </a:lnTo>
                <a:lnTo>
                  <a:pt x="567303" y="3486148"/>
                </a:lnTo>
                <a:lnTo>
                  <a:pt x="540844" y="3448048"/>
                </a:lnTo>
                <a:lnTo>
                  <a:pt x="514937" y="3409948"/>
                </a:lnTo>
                <a:lnTo>
                  <a:pt x="489589" y="3371848"/>
                </a:lnTo>
                <a:lnTo>
                  <a:pt x="464804" y="3333748"/>
                </a:lnTo>
                <a:lnTo>
                  <a:pt x="440590" y="3295648"/>
                </a:lnTo>
                <a:lnTo>
                  <a:pt x="416953" y="3257548"/>
                </a:lnTo>
                <a:lnTo>
                  <a:pt x="393898" y="3219448"/>
                </a:lnTo>
                <a:lnTo>
                  <a:pt x="371432" y="3181348"/>
                </a:lnTo>
                <a:lnTo>
                  <a:pt x="349561" y="3143248"/>
                </a:lnTo>
                <a:lnTo>
                  <a:pt x="328290" y="3105148"/>
                </a:lnTo>
                <a:lnTo>
                  <a:pt x="307627" y="3067048"/>
                </a:lnTo>
                <a:lnTo>
                  <a:pt x="287577" y="3016248"/>
                </a:lnTo>
                <a:lnTo>
                  <a:pt x="268146" y="2978148"/>
                </a:lnTo>
                <a:lnTo>
                  <a:pt x="249341" y="2940048"/>
                </a:lnTo>
                <a:lnTo>
                  <a:pt x="231168" y="2901948"/>
                </a:lnTo>
                <a:lnTo>
                  <a:pt x="213632" y="2851148"/>
                </a:lnTo>
                <a:lnTo>
                  <a:pt x="196740" y="2813048"/>
                </a:lnTo>
                <a:lnTo>
                  <a:pt x="180498" y="2774948"/>
                </a:lnTo>
                <a:lnTo>
                  <a:pt x="164912" y="2724148"/>
                </a:lnTo>
                <a:lnTo>
                  <a:pt x="149988" y="2686048"/>
                </a:lnTo>
                <a:lnTo>
                  <a:pt x="135732" y="2635248"/>
                </a:lnTo>
                <a:lnTo>
                  <a:pt x="122151" y="2597148"/>
                </a:lnTo>
                <a:lnTo>
                  <a:pt x="109251" y="2546348"/>
                </a:lnTo>
                <a:lnTo>
                  <a:pt x="97037" y="2508248"/>
                </a:lnTo>
                <a:lnTo>
                  <a:pt x="85516" y="2457448"/>
                </a:lnTo>
                <a:lnTo>
                  <a:pt x="74694" y="2419348"/>
                </a:lnTo>
                <a:lnTo>
                  <a:pt x="64577" y="2368548"/>
                </a:lnTo>
                <a:lnTo>
                  <a:pt x="55171" y="2330448"/>
                </a:lnTo>
                <a:lnTo>
                  <a:pt x="46482" y="2279648"/>
                </a:lnTo>
                <a:lnTo>
                  <a:pt x="38517" y="2241548"/>
                </a:lnTo>
                <a:lnTo>
                  <a:pt x="31281" y="2190748"/>
                </a:lnTo>
                <a:lnTo>
                  <a:pt x="24781" y="2139948"/>
                </a:lnTo>
                <a:lnTo>
                  <a:pt x="19023" y="2101848"/>
                </a:lnTo>
                <a:lnTo>
                  <a:pt x="14013" y="2051048"/>
                </a:lnTo>
                <a:lnTo>
                  <a:pt x="9756" y="2000248"/>
                </a:lnTo>
                <a:lnTo>
                  <a:pt x="6260" y="1949448"/>
                </a:lnTo>
                <a:lnTo>
                  <a:pt x="3530" y="1911348"/>
                </a:lnTo>
                <a:lnTo>
                  <a:pt x="1573" y="1860548"/>
                </a:lnTo>
                <a:lnTo>
                  <a:pt x="394" y="1809748"/>
                </a:lnTo>
                <a:lnTo>
                  <a:pt x="0" y="1758948"/>
                </a:lnTo>
                <a:lnTo>
                  <a:pt x="394" y="1720848"/>
                </a:lnTo>
                <a:lnTo>
                  <a:pt x="1573" y="1670048"/>
                </a:lnTo>
                <a:lnTo>
                  <a:pt x="3530" y="1619248"/>
                </a:lnTo>
                <a:lnTo>
                  <a:pt x="6260" y="1568448"/>
                </a:lnTo>
                <a:lnTo>
                  <a:pt x="9756" y="1530348"/>
                </a:lnTo>
                <a:lnTo>
                  <a:pt x="14013" y="1479548"/>
                </a:lnTo>
                <a:lnTo>
                  <a:pt x="19023" y="1428748"/>
                </a:lnTo>
                <a:lnTo>
                  <a:pt x="24781" y="1377948"/>
                </a:lnTo>
                <a:lnTo>
                  <a:pt x="31281" y="1339848"/>
                </a:lnTo>
                <a:lnTo>
                  <a:pt x="38517" y="1289048"/>
                </a:lnTo>
                <a:lnTo>
                  <a:pt x="46482" y="1238248"/>
                </a:lnTo>
                <a:lnTo>
                  <a:pt x="55171" y="1200148"/>
                </a:lnTo>
                <a:lnTo>
                  <a:pt x="64577" y="1149348"/>
                </a:lnTo>
                <a:lnTo>
                  <a:pt x="74694" y="1111248"/>
                </a:lnTo>
                <a:lnTo>
                  <a:pt x="85516" y="1060448"/>
                </a:lnTo>
                <a:lnTo>
                  <a:pt x="97037" y="1022348"/>
                </a:lnTo>
                <a:lnTo>
                  <a:pt x="109251" y="971548"/>
                </a:lnTo>
                <a:lnTo>
                  <a:pt x="122151" y="933448"/>
                </a:lnTo>
                <a:lnTo>
                  <a:pt x="135732" y="882648"/>
                </a:lnTo>
                <a:lnTo>
                  <a:pt x="149988" y="844548"/>
                </a:lnTo>
                <a:lnTo>
                  <a:pt x="164912" y="793748"/>
                </a:lnTo>
                <a:lnTo>
                  <a:pt x="180498" y="755648"/>
                </a:lnTo>
                <a:lnTo>
                  <a:pt x="196740" y="717548"/>
                </a:lnTo>
                <a:lnTo>
                  <a:pt x="213632" y="666748"/>
                </a:lnTo>
                <a:lnTo>
                  <a:pt x="231168" y="628648"/>
                </a:lnTo>
                <a:lnTo>
                  <a:pt x="249341" y="590548"/>
                </a:lnTo>
                <a:lnTo>
                  <a:pt x="268146" y="552448"/>
                </a:lnTo>
                <a:lnTo>
                  <a:pt x="287577" y="501648"/>
                </a:lnTo>
                <a:lnTo>
                  <a:pt x="307627" y="463548"/>
                </a:lnTo>
                <a:lnTo>
                  <a:pt x="328290" y="425448"/>
                </a:lnTo>
                <a:lnTo>
                  <a:pt x="349561" y="387348"/>
                </a:lnTo>
                <a:lnTo>
                  <a:pt x="371432" y="349248"/>
                </a:lnTo>
                <a:lnTo>
                  <a:pt x="393898" y="311148"/>
                </a:lnTo>
                <a:lnTo>
                  <a:pt x="416953" y="273048"/>
                </a:lnTo>
                <a:lnTo>
                  <a:pt x="440590" y="234948"/>
                </a:lnTo>
                <a:lnTo>
                  <a:pt x="464804" y="196848"/>
                </a:lnTo>
                <a:lnTo>
                  <a:pt x="489589" y="158748"/>
                </a:lnTo>
                <a:lnTo>
                  <a:pt x="514937" y="120648"/>
                </a:lnTo>
                <a:lnTo>
                  <a:pt x="540844" y="82548"/>
                </a:lnTo>
                <a:lnTo>
                  <a:pt x="567303" y="44448"/>
                </a:lnTo>
                <a:lnTo>
                  <a:pt x="594307" y="6348"/>
                </a:lnTo>
                <a:lnTo>
                  <a:pt x="4574998" y="0"/>
                </a:lnTo>
                <a:lnTo>
                  <a:pt x="4574998" y="4102860"/>
                </a:lnTo>
                <a:lnTo>
                  <a:pt x="4530560" y="4133847"/>
                </a:lnTo>
                <a:lnTo>
                  <a:pt x="4456041" y="4184647"/>
                </a:lnTo>
                <a:lnTo>
                  <a:pt x="4379902" y="4235447"/>
                </a:lnTo>
                <a:lnTo>
                  <a:pt x="4341240" y="4248147"/>
                </a:lnTo>
                <a:lnTo>
                  <a:pt x="4222958" y="4324347"/>
                </a:lnTo>
                <a:lnTo>
                  <a:pt x="4182786" y="4337047"/>
                </a:lnTo>
                <a:lnTo>
                  <a:pt x="4142252" y="4362447"/>
                </a:lnTo>
                <a:lnTo>
                  <a:pt x="4101362" y="4375147"/>
                </a:lnTo>
                <a:lnTo>
                  <a:pt x="4060121" y="4400547"/>
                </a:lnTo>
                <a:lnTo>
                  <a:pt x="4018537" y="4413247"/>
                </a:lnTo>
                <a:lnTo>
                  <a:pt x="3976615" y="4438647"/>
                </a:lnTo>
                <a:lnTo>
                  <a:pt x="3891782" y="4464047"/>
                </a:lnTo>
                <a:lnTo>
                  <a:pt x="3848884" y="4489447"/>
                </a:lnTo>
                <a:lnTo>
                  <a:pt x="3540166" y="4578347"/>
                </a:lnTo>
                <a:close/>
              </a:path>
              <a:path w="4575175" h="4641850">
                <a:moveTo>
                  <a:pt x="3403681" y="4603747"/>
                </a:moveTo>
                <a:lnTo>
                  <a:pt x="2366486" y="4603747"/>
                </a:lnTo>
                <a:lnTo>
                  <a:pt x="2275233" y="4578347"/>
                </a:lnTo>
                <a:lnTo>
                  <a:pt x="3494933" y="4578347"/>
                </a:lnTo>
                <a:lnTo>
                  <a:pt x="3403681" y="4603747"/>
                </a:lnTo>
                <a:close/>
              </a:path>
              <a:path w="4575175" h="4641850">
                <a:moveTo>
                  <a:pt x="3264926" y="4629147"/>
                </a:moveTo>
                <a:lnTo>
                  <a:pt x="2505240" y="4629147"/>
                </a:lnTo>
                <a:lnTo>
                  <a:pt x="2412493" y="4603747"/>
                </a:lnTo>
                <a:lnTo>
                  <a:pt x="3357673" y="4603747"/>
                </a:lnTo>
                <a:lnTo>
                  <a:pt x="3264926" y="4629147"/>
                </a:lnTo>
                <a:close/>
              </a:path>
              <a:path w="4575175" h="4641850">
                <a:moveTo>
                  <a:pt x="3124070" y="4641847"/>
                </a:moveTo>
                <a:lnTo>
                  <a:pt x="2646096" y="4641847"/>
                </a:lnTo>
                <a:lnTo>
                  <a:pt x="2598921" y="4629147"/>
                </a:lnTo>
                <a:lnTo>
                  <a:pt x="3171245" y="4629147"/>
                </a:lnTo>
                <a:lnTo>
                  <a:pt x="3124070" y="4641847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91670" y="566152"/>
            <a:ext cx="7983855" cy="9154795"/>
            <a:chOff x="9191670" y="566152"/>
            <a:chExt cx="7983855" cy="9154795"/>
          </a:xfrm>
        </p:grpSpPr>
        <p:sp>
          <p:nvSpPr>
            <p:cNvPr id="4" name="object 4"/>
            <p:cNvSpPr/>
            <p:nvPr/>
          </p:nvSpPr>
          <p:spPr>
            <a:xfrm>
              <a:off x="9191670" y="566152"/>
              <a:ext cx="2397125" cy="9154795"/>
            </a:xfrm>
            <a:custGeom>
              <a:avLst/>
              <a:gdLst/>
              <a:ahLst/>
              <a:cxnLst/>
              <a:rect l="l" t="t" r="r" b="b"/>
              <a:pathLst>
                <a:path w="2397125" h="9154795">
                  <a:moveTo>
                    <a:pt x="2396931" y="9154698"/>
                  </a:moveTo>
                  <a:lnTo>
                    <a:pt x="0" y="9154698"/>
                  </a:lnTo>
                  <a:lnTo>
                    <a:pt x="0" y="0"/>
                  </a:lnTo>
                  <a:lnTo>
                    <a:pt x="2396931" y="0"/>
                  </a:lnTo>
                  <a:lnTo>
                    <a:pt x="2396931" y="9154698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9353" y="1146804"/>
              <a:ext cx="7305674" cy="799147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19536" y="8172755"/>
            <a:ext cx="1635760" cy="1633220"/>
          </a:xfrm>
          <a:custGeom>
            <a:avLst/>
            <a:gdLst/>
            <a:ahLst/>
            <a:cxnLst/>
            <a:rect l="l" t="t" r="r" b="b"/>
            <a:pathLst>
              <a:path w="1635760" h="1633220">
                <a:moveTo>
                  <a:pt x="1635308" y="1632691"/>
                </a:moveTo>
                <a:lnTo>
                  <a:pt x="0" y="1632691"/>
                </a:lnTo>
                <a:lnTo>
                  <a:pt x="0" y="0"/>
                </a:lnTo>
                <a:lnTo>
                  <a:pt x="1635308" y="163269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0115" y="564812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308"/>
                </a:moveTo>
                <a:lnTo>
                  <a:pt x="0" y="0"/>
                </a:lnTo>
                <a:lnTo>
                  <a:pt x="1632691" y="0"/>
                </a:lnTo>
                <a:lnTo>
                  <a:pt x="0" y="163530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39793" y="3918900"/>
            <a:ext cx="63836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55">
                <a:latin typeface="Tahoma"/>
                <a:cs typeface="Tahoma"/>
              </a:rPr>
              <a:t>I</a:t>
            </a:r>
            <a:r>
              <a:rPr dirty="0" sz="6000" spc="265">
                <a:latin typeface="Tahoma"/>
                <a:cs typeface="Tahoma"/>
              </a:rPr>
              <a:t>N</a:t>
            </a:r>
            <a:r>
              <a:rPr dirty="0" sz="6000" spc="250">
                <a:latin typeface="Tahoma"/>
                <a:cs typeface="Tahoma"/>
              </a:rPr>
              <a:t>T</a:t>
            </a:r>
            <a:r>
              <a:rPr dirty="0" sz="6000" spc="-95">
                <a:latin typeface="Tahoma"/>
                <a:cs typeface="Tahoma"/>
              </a:rPr>
              <a:t>R</a:t>
            </a:r>
            <a:r>
              <a:rPr dirty="0" sz="6000" spc="400">
                <a:latin typeface="Tahoma"/>
                <a:cs typeface="Tahoma"/>
              </a:rPr>
              <a:t>O</a:t>
            </a:r>
            <a:r>
              <a:rPr dirty="0" sz="6000" spc="165">
                <a:latin typeface="Tahoma"/>
                <a:cs typeface="Tahoma"/>
              </a:rPr>
              <a:t>D</a:t>
            </a:r>
            <a:r>
              <a:rPr dirty="0" sz="6000" spc="135">
                <a:latin typeface="Tahoma"/>
                <a:cs typeface="Tahoma"/>
              </a:rPr>
              <a:t>U</a:t>
            </a:r>
            <a:r>
              <a:rPr dirty="0" sz="6000" spc="840">
                <a:latin typeface="Tahoma"/>
                <a:cs typeface="Tahoma"/>
              </a:rPr>
              <a:t>C</a:t>
            </a:r>
            <a:r>
              <a:rPr dirty="0" sz="6000" spc="250">
                <a:latin typeface="Tahoma"/>
                <a:cs typeface="Tahoma"/>
              </a:rPr>
              <a:t>T</a:t>
            </a:r>
            <a:r>
              <a:rPr dirty="0" sz="6000" spc="-755">
                <a:latin typeface="Tahoma"/>
                <a:cs typeface="Tahoma"/>
              </a:rPr>
              <a:t>I</a:t>
            </a:r>
            <a:r>
              <a:rPr dirty="0" sz="6000" spc="400">
                <a:latin typeface="Tahoma"/>
                <a:cs typeface="Tahoma"/>
              </a:rPr>
              <a:t>O</a:t>
            </a:r>
            <a:r>
              <a:rPr dirty="0" sz="6000" spc="-35">
                <a:latin typeface="Tahoma"/>
                <a:cs typeface="Tahoma"/>
              </a:rPr>
              <a:t>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403" y="5228476"/>
            <a:ext cx="642493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375">
                <a:latin typeface="Tahoma"/>
                <a:cs typeface="Tahoma"/>
              </a:rPr>
              <a:t>WE</a:t>
            </a:r>
            <a:r>
              <a:rPr dirty="0" sz="3000" spc="390">
                <a:latin typeface="Tahoma"/>
                <a:cs typeface="Tahoma"/>
              </a:rPr>
              <a:t> </a:t>
            </a:r>
            <a:r>
              <a:rPr dirty="0" sz="3000" spc="355">
                <a:latin typeface="Tahoma"/>
                <a:cs typeface="Tahoma"/>
              </a:rPr>
              <a:t>PROVIDE</a:t>
            </a:r>
            <a:r>
              <a:rPr dirty="0" sz="3000" spc="390">
                <a:latin typeface="Tahoma"/>
                <a:cs typeface="Tahoma"/>
              </a:rPr>
              <a:t> </a:t>
            </a:r>
            <a:r>
              <a:rPr dirty="0" sz="3000" spc="395">
                <a:latin typeface="Tahoma"/>
                <a:cs typeface="Tahoma"/>
              </a:rPr>
              <a:t>COLLABORATIVE </a:t>
            </a:r>
            <a:r>
              <a:rPr dirty="0" sz="3000" spc="-925">
                <a:latin typeface="Tahoma"/>
                <a:cs typeface="Tahoma"/>
              </a:rPr>
              <a:t> </a:t>
            </a:r>
            <a:r>
              <a:rPr dirty="0" sz="3000" spc="409">
                <a:latin typeface="Tahoma"/>
                <a:cs typeface="Tahoma"/>
              </a:rPr>
              <a:t>WHITEBOARD</a:t>
            </a:r>
            <a:r>
              <a:rPr dirty="0" sz="3000" spc="415">
                <a:latin typeface="Tahoma"/>
                <a:cs typeface="Tahoma"/>
              </a:rPr>
              <a:t> </a:t>
            </a:r>
            <a:r>
              <a:rPr dirty="0" sz="3000" spc="455">
                <a:latin typeface="Tahoma"/>
                <a:cs typeface="Tahoma"/>
              </a:rPr>
              <a:t>AND</a:t>
            </a:r>
            <a:r>
              <a:rPr dirty="0" sz="3000" spc="420">
                <a:latin typeface="Tahoma"/>
                <a:cs typeface="Tahoma"/>
              </a:rPr>
              <a:t> </a:t>
            </a:r>
            <a:r>
              <a:rPr dirty="0" sz="3000" spc="345">
                <a:latin typeface="Tahoma"/>
                <a:cs typeface="Tahoma"/>
              </a:rPr>
              <a:t>VIDEO</a:t>
            </a:r>
            <a:endParaRPr sz="3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000" spc="360">
                <a:latin typeface="Tahoma"/>
                <a:cs typeface="Tahoma"/>
              </a:rPr>
              <a:t>CALLING</a:t>
            </a:r>
            <a:r>
              <a:rPr dirty="0" sz="3000" spc="380">
                <a:latin typeface="Tahoma"/>
                <a:cs typeface="Tahoma"/>
              </a:rPr>
              <a:t> </a:t>
            </a:r>
            <a:r>
              <a:rPr dirty="0" sz="3000" spc="265">
                <a:latin typeface="Tahoma"/>
                <a:cs typeface="Tahoma"/>
              </a:rPr>
              <a:t>SERVICES.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22" y="0"/>
            <a:ext cx="7583170" cy="10287000"/>
            <a:chOff x="10704922" y="0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645097" y="500556"/>
              <a:ext cx="4643120" cy="9286240"/>
            </a:xfrm>
            <a:custGeom>
              <a:avLst/>
              <a:gdLst/>
              <a:ahLst/>
              <a:cxnLst/>
              <a:rect l="l" t="t" r="r" b="b"/>
              <a:pathLst>
                <a:path w="4643119" h="9286240">
                  <a:moveTo>
                    <a:pt x="4642902" y="9285805"/>
                  </a:moveTo>
                  <a:lnTo>
                    <a:pt x="0" y="4642902"/>
                  </a:lnTo>
                  <a:lnTo>
                    <a:pt x="4642902" y="0"/>
                  </a:lnTo>
                  <a:lnTo>
                    <a:pt x="4642902" y="928580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49356" y="1004903"/>
              <a:ext cx="4138929" cy="8277225"/>
            </a:xfrm>
            <a:custGeom>
              <a:avLst/>
              <a:gdLst/>
              <a:ahLst/>
              <a:cxnLst/>
              <a:rect l="l" t="t" r="r" b="b"/>
              <a:pathLst>
                <a:path w="4138930" h="8277225">
                  <a:moveTo>
                    <a:pt x="0" y="4138610"/>
                  </a:moveTo>
                  <a:lnTo>
                    <a:pt x="4138610" y="0"/>
                  </a:lnTo>
                  <a:lnTo>
                    <a:pt x="4138644" y="258146"/>
                  </a:lnTo>
                  <a:lnTo>
                    <a:pt x="260894" y="4135864"/>
                  </a:lnTo>
                  <a:lnTo>
                    <a:pt x="4138644" y="8013613"/>
                  </a:lnTo>
                  <a:lnTo>
                    <a:pt x="4138644" y="8277188"/>
                  </a:lnTo>
                  <a:lnTo>
                    <a:pt x="0" y="4138610"/>
                  </a:lnTo>
                  <a:close/>
                </a:path>
                <a:path w="4138930" h="8277225">
                  <a:moveTo>
                    <a:pt x="4138644" y="8013613"/>
                  </a:moveTo>
                  <a:lnTo>
                    <a:pt x="260894" y="4135864"/>
                  </a:lnTo>
                  <a:lnTo>
                    <a:pt x="4138611" y="8013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04919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41286" y="10286987"/>
                  </a:moveTo>
                  <a:lnTo>
                    <a:pt x="3792537" y="7038238"/>
                  </a:lnTo>
                  <a:lnTo>
                    <a:pt x="3520643" y="6766357"/>
                  </a:lnTo>
                  <a:lnTo>
                    <a:pt x="12" y="10286987"/>
                  </a:lnTo>
                  <a:lnTo>
                    <a:pt x="271894" y="10286987"/>
                  </a:lnTo>
                  <a:lnTo>
                    <a:pt x="3520656" y="7038238"/>
                  </a:lnTo>
                  <a:lnTo>
                    <a:pt x="6769405" y="10286987"/>
                  </a:lnTo>
                  <a:lnTo>
                    <a:pt x="7041286" y="10286987"/>
                  </a:lnTo>
                  <a:close/>
                </a:path>
                <a:path w="7041515" h="10287000">
                  <a:moveTo>
                    <a:pt x="7041299" y="0"/>
                  </a:moveTo>
                  <a:lnTo>
                    <a:pt x="6763626" y="0"/>
                  </a:lnTo>
                  <a:lnTo>
                    <a:pt x="3520643" y="3242970"/>
                  </a:lnTo>
                  <a:lnTo>
                    <a:pt x="277672" y="0"/>
                  </a:lnTo>
                  <a:lnTo>
                    <a:pt x="0" y="0"/>
                  </a:lnTo>
                  <a:lnTo>
                    <a:pt x="3520643" y="3520643"/>
                  </a:lnTo>
                  <a:lnTo>
                    <a:pt x="3659479" y="3381806"/>
                  </a:lnTo>
                  <a:lnTo>
                    <a:pt x="3798316" y="3242970"/>
                  </a:lnTo>
                  <a:lnTo>
                    <a:pt x="7041299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2219" y="2282210"/>
              <a:ext cx="3894337" cy="5207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67870" y="2247874"/>
              <a:ext cx="3963035" cy="5274310"/>
            </a:xfrm>
            <a:custGeom>
              <a:avLst/>
              <a:gdLst/>
              <a:ahLst/>
              <a:cxnLst/>
              <a:rect l="l" t="t" r="r" b="b"/>
              <a:pathLst>
                <a:path w="3963034" h="5274309">
                  <a:moveTo>
                    <a:pt x="3963022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5207000"/>
                  </a:lnTo>
                  <a:lnTo>
                    <a:pt x="0" y="5274310"/>
                  </a:lnTo>
                  <a:lnTo>
                    <a:pt x="3963022" y="5274310"/>
                  </a:lnTo>
                  <a:lnTo>
                    <a:pt x="3963022" y="5207559"/>
                  </a:lnTo>
                  <a:lnTo>
                    <a:pt x="3963022" y="5207000"/>
                  </a:lnTo>
                  <a:lnTo>
                    <a:pt x="3963022" y="68681"/>
                  </a:lnTo>
                  <a:lnTo>
                    <a:pt x="3894340" y="68681"/>
                  </a:lnTo>
                  <a:lnTo>
                    <a:pt x="3894340" y="5207000"/>
                  </a:lnTo>
                  <a:lnTo>
                    <a:pt x="68681" y="5207000"/>
                  </a:lnTo>
                  <a:lnTo>
                    <a:pt x="68681" y="68580"/>
                  </a:lnTo>
                  <a:lnTo>
                    <a:pt x="3963022" y="68580"/>
                  </a:lnTo>
                  <a:lnTo>
                    <a:pt x="3963022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67310" y="952565"/>
            <a:ext cx="381381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5">
                <a:latin typeface="Tahoma"/>
                <a:cs typeface="Tahoma"/>
              </a:rPr>
              <a:t>A</a:t>
            </a:r>
            <a:r>
              <a:rPr dirty="0" spc="270">
                <a:latin typeface="Tahoma"/>
                <a:cs typeface="Tahoma"/>
              </a:rPr>
              <a:t>B</a:t>
            </a:r>
            <a:r>
              <a:rPr dirty="0" spc="530">
                <a:latin typeface="Tahoma"/>
                <a:cs typeface="Tahoma"/>
              </a:rPr>
              <a:t>O</a:t>
            </a:r>
            <a:r>
              <a:rPr dirty="0" spc="180">
                <a:latin typeface="Tahoma"/>
                <a:cs typeface="Tahoma"/>
              </a:rPr>
              <a:t>U</a:t>
            </a:r>
            <a:r>
              <a:rPr dirty="0" spc="-70">
                <a:latin typeface="Tahoma"/>
                <a:cs typeface="Tahoma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6000" y="3617081"/>
            <a:ext cx="9550400" cy="2948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8000"/>
              </a:lnSpc>
              <a:spcBef>
                <a:spcPts val="90"/>
              </a:spcBef>
            </a:pPr>
            <a:r>
              <a:rPr dirty="0" sz="3250" spc="295">
                <a:latin typeface="Tahoma"/>
                <a:cs typeface="Tahoma"/>
              </a:rPr>
              <a:t>Through </a:t>
            </a:r>
            <a:r>
              <a:rPr dirty="0" sz="3250" spc="265">
                <a:latin typeface="Tahoma"/>
                <a:cs typeface="Tahoma"/>
              </a:rPr>
              <a:t>our </a:t>
            </a:r>
            <a:r>
              <a:rPr dirty="0" sz="3250" spc="300">
                <a:latin typeface="Tahoma"/>
                <a:cs typeface="Tahoma"/>
              </a:rPr>
              <a:t>website, </a:t>
            </a:r>
            <a:r>
              <a:rPr dirty="0" sz="3250" spc="260">
                <a:latin typeface="Tahoma"/>
                <a:cs typeface="Tahoma"/>
              </a:rPr>
              <a:t>users </a:t>
            </a:r>
            <a:r>
              <a:rPr dirty="0" sz="3250" spc="310">
                <a:latin typeface="Tahoma"/>
                <a:cs typeface="Tahoma"/>
              </a:rPr>
              <a:t>will </a:t>
            </a:r>
            <a:r>
              <a:rPr dirty="0" sz="3250" spc="195">
                <a:latin typeface="Tahoma"/>
                <a:cs typeface="Tahoma"/>
              </a:rPr>
              <a:t>be </a:t>
            </a:r>
            <a:r>
              <a:rPr dirty="0" sz="3250" spc="325">
                <a:latin typeface="Tahoma"/>
                <a:cs typeface="Tahoma"/>
              </a:rPr>
              <a:t>allowed </a:t>
            </a:r>
            <a:r>
              <a:rPr dirty="0" sz="3250" spc="330">
                <a:latin typeface="Tahoma"/>
                <a:cs typeface="Tahoma"/>
              </a:rPr>
              <a:t> </a:t>
            </a:r>
            <a:r>
              <a:rPr dirty="0" sz="3250" spc="254">
                <a:latin typeface="Tahoma"/>
                <a:cs typeface="Tahoma"/>
              </a:rPr>
              <a:t>to </a:t>
            </a:r>
            <a:r>
              <a:rPr dirty="0" sz="3250" spc="300">
                <a:latin typeface="Tahoma"/>
                <a:cs typeface="Tahoma"/>
              </a:rPr>
              <a:t>study </a:t>
            </a:r>
            <a:r>
              <a:rPr dirty="0" sz="3250" spc="320">
                <a:latin typeface="Tahoma"/>
                <a:cs typeface="Tahoma"/>
              </a:rPr>
              <a:t>together </a:t>
            </a:r>
            <a:r>
              <a:rPr dirty="0" sz="3250" spc="225">
                <a:latin typeface="Tahoma"/>
                <a:cs typeface="Tahoma"/>
              </a:rPr>
              <a:t>or </a:t>
            </a:r>
            <a:r>
              <a:rPr dirty="0" sz="3250" spc="265">
                <a:latin typeface="Tahoma"/>
                <a:cs typeface="Tahoma"/>
              </a:rPr>
              <a:t>maybe </a:t>
            </a:r>
            <a:r>
              <a:rPr dirty="0" sz="3250" spc="295">
                <a:latin typeface="Tahoma"/>
                <a:cs typeface="Tahoma"/>
              </a:rPr>
              <a:t>prepare for </a:t>
            </a:r>
            <a:r>
              <a:rPr dirty="0" sz="3250" spc="135">
                <a:latin typeface="Tahoma"/>
                <a:cs typeface="Tahoma"/>
              </a:rPr>
              <a:t>an </a:t>
            </a:r>
            <a:r>
              <a:rPr dirty="0" sz="3250" spc="140">
                <a:latin typeface="Tahoma"/>
                <a:cs typeface="Tahoma"/>
              </a:rPr>
              <a:t> </a:t>
            </a:r>
            <a:r>
              <a:rPr dirty="0" sz="3250" spc="345">
                <a:latin typeface="Tahoma"/>
                <a:cs typeface="Tahoma"/>
              </a:rPr>
              <a:t>interview</a:t>
            </a:r>
            <a:r>
              <a:rPr dirty="0" sz="3250" spc="475">
                <a:latin typeface="Tahoma"/>
                <a:cs typeface="Tahoma"/>
              </a:rPr>
              <a:t> </a:t>
            </a:r>
            <a:r>
              <a:rPr dirty="0" sz="3250" spc="295">
                <a:latin typeface="Tahoma"/>
                <a:cs typeface="Tahoma"/>
              </a:rPr>
              <a:t>together.</a:t>
            </a:r>
            <a:endParaRPr sz="3250">
              <a:latin typeface="Tahoma"/>
              <a:cs typeface="Tahoma"/>
            </a:endParaRPr>
          </a:p>
          <a:p>
            <a:pPr algn="just" marL="12700" marR="163195">
              <a:lnSpc>
                <a:spcPct val="118000"/>
              </a:lnSpc>
              <a:spcBef>
                <a:spcPts val="5"/>
              </a:spcBef>
            </a:pPr>
            <a:r>
              <a:rPr dirty="0" sz="3250" spc="409">
                <a:latin typeface="Tahoma"/>
                <a:cs typeface="Tahoma"/>
              </a:rPr>
              <a:t>We </a:t>
            </a:r>
            <a:r>
              <a:rPr dirty="0" sz="3250" spc="310">
                <a:latin typeface="Tahoma"/>
                <a:cs typeface="Tahoma"/>
              </a:rPr>
              <a:t>will </a:t>
            </a:r>
            <a:r>
              <a:rPr dirty="0" sz="3250" spc="330">
                <a:latin typeface="Tahoma"/>
                <a:cs typeface="Tahoma"/>
              </a:rPr>
              <a:t>provide </a:t>
            </a:r>
            <a:r>
              <a:rPr dirty="0" sz="3250" spc="260">
                <a:latin typeface="Tahoma"/>
                <a:cs typeface="Tahoma"/>
              </a:rPr>
              <a:t>users </a:t>
            </a:r>
            <a:r>
              <a:rPr dirty="0" sz="3250" spc="325">
                <a:latin typeface="Tahoma"/>
                <a:cs typeface="Tahoma"/>
              </a:rPr>
              <a:t>with </a:t>
            </a:r>
            <a:r>
              <a:rPr dirty="0" sz="3250" spc="-75">
                <a:latin typeface="Tahoma"/>
                <a:cs typeface="Tahoma"/>
              </a:rPr>
              <a:t>a </a:t>
            </a:r>
            <a:r>
              <a:rPr dirty="0" sz="3250" spc="335">
                <a:latin typeface="Tahoma"/>
                <a:cs typeface="Tahoma"/>
              </a:rPr>
              <a:t>collaborative </a:t>
            </a:r>
            <a:r>
              <a:rPr dirty="0" sz="3250" spc="340">
                <a:latin typeface="Tahoma"/>
                <a:cs typeface="Tahoma"/>
              </a:rPr>
              <a:t> whiteboard</a:t>
            </a:r>
            <a:r>
              <a:rPr dirty="0" sz="3250" spc="475">
                <a:latin typeface="Tahoma"/>
                <a:cs typeface="Tahoma"/>
              </a:rPr>
              <a:t> </a:t>
            </a:r>
            <a:r>
              <a:rPr dirty="0" sz="3250" spc="215">
                <a:latin typeface="Tahoma"/>
                <a:cs typeface="Tahoma"/>
              </a:rPr>
              <a:t>and</a:t>
            </a:r>
            <a:r>
              <a:rPr dirty="0" sz="3250" spc="475">
                <a:latin typeface="Tahoma"/>
                <a:cs typeface="Tahoma"/>
              </a:rPr>
              <a:t> </a:t>
            </a:r>
            <a:r>
              <a:rPr dirty="0" sz="3250" spc="-75">
                <a:latin typeface="Tahoma"/>
                <a:cs typeface="Tahoma"/>
              </a:rPr>
              <a:t>a</a:t>
            </a:r>
            <a:r>
              <a:rPr dirty="0" sz="3250" spc="475">
                <a:latin typeface="Tahoma"/>
                <a:cs typeface="Tahoma"/>
              </a:rPr>
              <a:t> </a:t>
            </a:r>
            <a:r>
              <a:rPr dirty="0" sz="3250" spc="315">
                <a:latin typeface="Tahoma"/>
                <a:cs typeface="Tahoma"/>
              </a:rPr>
              <a:t>video</a:t>
            </a:r>
            <a:r>
              <a:rPr dirty="0" sz="3250" spc="480">
                <a:latin typeface="Tahoma"/>
                <a:cs typeface="Tahoma"/>
              </a:rPr>
              <a:t> </a:t>
            </a:r>
            <a:r>
              <a:rPr dirty="0" sz="3250" spc="285">
                <a:latin typeface="Tahoma"/>
                <a:cs typeface="Tahoma"/>
              </a:rPr>
              <a:t>calling</a:t>
            </a:r>
            <a:r>
              <a:rPr dirty="0" sz="3250" spc="475">
                <a:latin typeface="Tahoma"/>
                <a:cs typeface="Tahoma"/>
              </a:rPr>
              <a:t> </a:t>
            </a:r>
            <a:r>
              <a:rPr dirty="0" sz="3250" spc="305">
                <a:latin typeface="Tahoma"/>
                <a:cs typeface="Tahoma"/>
              </a:rPr>
              <a:t>option.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8" y="0"/>
            <a:ext cx="1633220" cy="1635760"/>
          </a:xfrm>
          <a:custGeom>
            <a:avLst/>
            <a:gdLst/>
            <a:ahLst/>
            <a:cxnLst/>
            <a:rect l="l" t="t" r="r" b="b"/>
            <a:pathLst>
              <a:path w="1633220" h="1635760">
                <a:moveTo>
                  <a:pt x="0" y="1635278"/>
                </a:moveTo>
                <a:lnTo>
                  <a:pt x="0" y="0"/>
                </a:lnTo>
                <a:lnTo>
                  <a:pt x="1632662" y="0"/>
                </a:lnTo>
                <a:lnTo>
                  <a:pt x="0" y="163527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70490"/>
            <a:chOff x="0" y="0"/>
            <a:chExt cx="18288000" cy="1027049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70490"/>
            </a:xfrm>
            <a:custGeom>
              <a:avLst/>
              <a:gdLst/>
              <a:ahLst/>
              <a:cxnLst/>
              <a:rect l="l" t="t" r="r" b="b"/>
              <a:pathLst>
                <a:path w="18288000" h="10270490">
                  <a:moveTo>
                    <a:pt x="18287988" y="0"/>
                  </a:moveTo>
                  <a:lnTo>
                    <a:pt x="11639664" y="0"/>
                  </a:lnTo>
                  <a:lnTo>
                    <a:pt x="0" y="0"/>
                  </a:lnTo>
                  <a:lnTo>
                    <a:pt x="0" y="1253274"/>
                  </a:lnTo>
                  <a:lnTo>
                    <a:pt x="11639664" y="1253274"/>
                  </a:lnTo>
                  <a:lnTo>
                    <a:pt x="11639664" y="10269931"/>
                  </a:lnTo>
                  <a:lnTo>
                    <a:pt x="18287988" y="1026993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5351" y="2576905"/>
              <a:ext cx="4710395" cy="4947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351" y="2517526"/>
              <a:ext cx="132831" cy="1328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51" y="3661920"/>
              <a:ext cx="132831" cy="132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51" y="4806313"/>
              <a:ext cx="132831" cy="1328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351" y="5950706"/>
              <a:ext cx="132831" cy="1328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2838" y="2218728"/>
            <a:ext cx="9788525" cy="574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3200" spc="75" i="1">
                <a:latin typeface="Trebuchet MS"/>
                <a:cs typeface="Trebuchet MS"/>
              </a:rPr>
              <a:t>A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95" i="1">
                <a:latin typeface="Trebuchet MS"/>
                <a:cs typeface="Trebuchet MS"/>
              </a:rPr>
              <a:t>real-</a:t>
            </a:r>
            <a:r>
              <a:rPr dirty="0" sz="3200" spc="-645" i="1">
                <a:latin typeface="Trebuchet MS"/>
                <a:cs typeface="Trebuchet MS"/>
              </a:rPr>
              <a:t> </a:t>
            </a:r>
            <a:r>
              <a:rPr dirty="0" sz="3200" spc="-204" i="1">
                <a:latin typeface="Trebuchet MS"/>
                <a:cs typeface="Trebuchet MS"/>
              </a:rPr>
              <a:t>t</a:t>
            </a:r>
            <a:r>
              <a:rPr dirty="0" sz="3200" spc="-645" i="1">
                <a:latin typeface="Trebuchet MS"/>
                <a:cs typeface="Trebuchet MS"/>
              </a:rPr>
              <a:t> </a:t>
            </a:r>
            <a:r>
              <a:rPr dirty="0" sz="3200" spc="30" i="1">
                <a:latin typeface="Trebuchet MS"/>
                <a:cs typeface="Trebuchet MS"/>
              </a:rPr>
              <a:t>ime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60" i="1">
                <a:latin typeface="Trebuchet MS"/>
                <a:cs typeface="Trebuchet MS"/>
              </a:rPr>
              <a:t>collaborative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60" i="1">
                <a:latin typeface="Trebuchet MS"/>
                <a:cs typeface="Trebuchet MS"/>
              </a:rPr>
              <a:t>whiteboard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5" i="1">
                <a:latin typeface="Trebuchet MS"/>
                <a:cs typeface="Trebuchet MS"/>
              </a:rPr>
              <a:t>will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05" i="1">
                <a:latin typeface="Trebuchet MS"/>
                <a:cs typeface="Trebuchet MS"/>
              </a:rPr>
              <a:t>allow </a:t>
            </a:r>
            <a:r>
              <a:rPr dirty="0" sz="3200" spc="-950" i="1">
                <a:latin typeface="Trebuchet MS"/>
                <a:cs typeface="Trebuchet MS"/>
              </a:rPr>
              <a:t> </a:t>
            </a:r>
            <a:r>
              <a:rPr dirty="0" sz="3200" spc="155" i="1">
                <a:latin typeface="Trebuchet MS"/>
                <a:cs typeface="Trebuchet MS"/>
              </a:rPr>
              <a:t>users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35" i="1">
                <a:latin typeface="Trebuchet MS"/>
                <a:cs typeface="Trebuchet MS"/>
              </a:rPr>
              <a:t>to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70" i="1">
                <a:latin typeface="Trebuchet MS"/>
                <a:cs typeface="Trebuchet MS"/>
              </a:rPr>
              <a:t>write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155" i="1">
                <a:latin typeface="Trebuchet MS"/>
                <a:cs typeface="Trebuchet MS"/>
              </a:rPr>
              <a:t>whatever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they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100" i="1">
                <a:latin typeface="Trebuchet MS"/>
                <a:cs typeface="Trebuchet MS"/>
              </a:rPr>
              <a:t>want.</a:t>
            </a:r>
            <a:endParaRPr sz="3200">
              <a:latin typeface="Trebuchet MS"/>
              <a:cs typeface="Trebuchet MS"/>
            </a:endParaRPr>
          </a:p>
          <a:p>
            <a:pPr marL="12700" marR="35560">
              <a:lnSpc>
                <a:spcPct val="117300"/>
              </a:lnSpc>
            </a:pPr>
            <a:r>
              <a:rPr dirty="0" sz="3200" spc="415" i="1">
                <a:latin typeface="Trebuchet MS"/>
                <a:cs typeface="Trebuchet MS"/>
              </a:rPr>
              <a:t>S</a:t>
            </a:r>
            <a:r>
              <a:rPr dirty="0" sz="3200" spc="-50" i="1">
                <a:latin typeface="Trebuchet MS"/>
                <a:cs typeface="Trebuchet MS"/>
              </a:rPr>
              <a:t>o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t</a:t>
            </a:r>
            <a:r>
              <a:rPr dirty="0" sz="3200" spc="240" i="1">
                <a:latin typeface="Trebuchet MS"/>
                <a:cs typeface="Trebuchet MS"/>
              </a:rPr>
              <a:t>h</a:t>
            </a:r>
            <a:r>
              <a:rPr dirty="0" sz="3200" spc="75" i="1">
                <a:latin typeface="Trebuchet MS"/>
                <a:cs typeface="Trebuchet MS"/>
              </a:rPr>
              <a:t>i</a:t>
            </a:r>
            <a:r>
              <a:rPr dirty="0" sz="3200" spc="-10" i="1">
                <a:latin typeface="Trebuchet MS"/>
                <a:cs typeface="Trebuchet MS"/>
              </a:rPr>
              <a:t>s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265" i="1">
                <a:latin typeface="Trebuchet MS"/>
                <a:cs typeface="Trebuchet MS"/>
              </a:rPr>
              <a:t>w</a:t>
            </a:r>
            <a:r>
              <a:rPr dirty="0" sz="3200" spc="75" i="1">
                <a:latin typeface="Trebuchet MS"/>
                <a:cs typeface="Trebuchet MS"/>
              </a:rPr>
              <a:t>i</a:t>
            </a:r>
            <a:r>
              <a:rPr dirty="0" sz="3200" spc="15" i="1">
                <a:latin typeface="Trebuchet MS"/>
                <a:cs typeface="Trebuchet MS"/>
              </a:rPr>
              <a:t>l</a:t>
            </a:r>
            <a:r>
              <a:rPr dirty="0" sz="3200" spc="-305" i="1">
                <a:latin typeface="Trebuchet MS"/>
                <a:cs typeface="Trebuchet MS"/>
              </a:rPr>
              <a:t>l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280" i="1">
                <a:latin typeface="Trebuchet MS"/>
                <a:cs typeface="Trebuchet MS"/>
              </a:rPr>
              <a:t>a</a:t>
            </a:r>
            <a:r>
              <a:rPr dirty="0" sz="3200" spc="15" i="1">
                <a:latin typeface="Trebuchet MS"/>
                <a:cs typeface="Trebuchet MS"/>
              </a:rPr>
              <a:t>ll</a:t>
            </a:r>
            <a:r>
              <a:rPr dirty="0" sz="3200" spc="270" i="1">
                <a:latin typeface="Trebuchet MS"/>
                <a:cs typeface="Trebuchet MS"/>
              </a:rPr>
              <a:t>o</a:t>
            </a:r>
            <a:r>
              <a:rPr dirty="0" sz="3200" spc="-55" i="1">
                <a:latin typeface="Trebuchet MS"/>
                <a:cs typeface="Trebuchet MS"/>
              </a:rPr>
              <a:t>w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t</a:t>
            </a:r>
            <a:r>
              <a:rPr dirty="0" sz="3200" spc="265" i="1">
                <a:latin typeface="Trebuchet MS"/>
                <a:cs typeface="Trebuchet MS"/>
              </a:rPr>
              <a:t>w</a:t>
            </a:r>
            <a:r>
              <a:rPr dirty="0" sz="3200" spc="-50" i="1">
                <a:latin typeface="Trebuchet MS"/>
                <a:cs typeface="Trebuchet MS"/>
              </a:rPr>
              <a:t>o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235" i="1">
                <a:latin typeface="Trebuchet MS"/>
                <a:cs typeface="Trebuchet MS"/>
              </a:rPr>
              <a:t>p</a:t>
            </a:r>
            <a:r>
              <a:rPr dirty="0" sz="3200" spc="140" i="1">
                <a:latin typeface="Trebuchet MS"/>
                <a:cs typeface="Trebuchet MS"/>
              </a:rPr>
              <a:t>e</a:t>
            </a:r>
            <a:r>
              <a:rPr dirty="0" sz="3200" spc="270" i="1">
                <a:latin typeface="Trebuchet MS"/>
                <a:cs typeface="Trebuchet MS"/>
              </a:rPr>
              <a:t>o</a:t>
            </a:r>
            <a:r>
              <a:rPr dirty="0" sz="3200" spc="235" i="1">
                <a:latin typeface="Trebuchet MS"/>
                <a:cs typeface="Trebuchet MS"/>
              </a:rPr>
              <a:t>p</a:t>
            </a:r>
            <a:r>
              <a:rPr dirty="0" sz="3200" spc="15" i="1">
                <a:latin typeface="Trebuchet MS"/>
                <a:cs typeface="Trebuchet MS"/>
              </a:rPr>
              <a:t>l</a:t>
            </a:r>
            <a:r>
              <a:rPr dirty="0" sz="3200" spc="-180" i="1">
                <a:latin typeface="Trebuchet MS"/>
                <a:cs typeface="Trebuchet MS"/>
              </a:rPr>
              <a:t>e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t</a:t>
            </a:r>
            <a:r>
              <a:rPr dirty="0" sz="3200" spc="-50" i="1">
                <a:latin typeface="Trebuchet MS"/>
                <a:cs typeface="Trebuchet MS"/>
              </a:rPr>
              <a:t>o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-10" i="1">
                <a:latin typeface="Trebuchet MS"/>
                <a:cs typeface="Trebuchet MS"/>
              </a:rPr>
              <a:t>s</a:t>
            </a:r>
            <a:r>
              <a:rPr dirty="0" sz="3200" spc="-645" i="1">
                <a:latin typeface="Trebuchet MS"/>
                <a:cs typeface="Trebuchet MS"/>
              </a:rPr>
              <a:t> </a:t>
            </a:r>
            <a:r>
              <a:rPr dirty="0" sz="3200" spc="75" i="1">
                <a:latin typeface="Trebuchet MS"/>
                <a:cs typeface="Trebuchet MS"/>
              </a:rPr>
              <a:t>i</a:t>
            </a:r>
            <a:r>
              <a:rPr dirty="0" sz="3200" spc="195" i="1">
                <a:latin typeface="Trebuchet MS"/>
                <a:cs typeface="Trebuchet MS"/>
              </a:rPr>
              <a:t>m</a:t>
            </a:r>
            <a:r>
              <a:rPr dirty="0" sz="3200" spc="240" i="1">
                <a:latin typeface="Trebuchet MS"/>
                <a:cs typeface="Trebuchet MS"/>
              </a:rPr>
              <a:t>u</a:t>
            </a:r>
            <a:r>
              <a:rPr dirty="0" sz="3200" spc="15" i="1">
                <a:latin typeface="Trebuchet MS"/>
                <a:cs typeface="Trebuchet MS"/>
              </a:rPr>
              <a:t>l</a:t>
            </a:r>
            <a:r>
              <a:rPr dirty="0" sz="3200" spc="114" i="1">
                <a:latin typeface="Trebuchet MS"/>
                <a:cs typeface="Trebuchet MS"/>
              </a:rPr>
              <a:t>t</a:t>
            </a:r>
            <a:r>
              <a:rPr dirty="0" sz="3200" spc="280" i="1">
                <a:latin typeface="Trebuchet MS"/>
                <a:cs typeface="Trebuchet MS"/>
              </a:rPr>
              <a:t>a</a:t>
            </a:r>
            <a:r>
              <a:rPr dirty="0" sz="3200" spc="275" i="1">
                <a:latin typeface="Trebuchet MS"/>
                <a:cs typeface="Trebuchet MS"/>
              </a:rPr>
              <a:t>n</a:t>
            </a:r>
            <a:r>
              <a:rPr dirty="0" sz="3200" spc="140" i="1">
                <a:latin typeface="Trebuchet MS"/>
                <a:cs typeface="Trebuchet MS"/>
              </a:rPr>
              <a:t>e</a:t>
            </a:r>
            <a:r>
              <a:rPr dirty="0" sz="3200" spc="270" i="1">
                <a:latin typeface="Trebuchet MS"/>
                <a:cs typeface="Trebuchet MS"/>
              </a:rPr>
              <a:t>o</a:t>
            </a:r>
            <a:r>
              <a:rPr dirty="0" sz="3200" spc="240" i="1">
                <a:latin typeface="Trebuchet MS"/>
                <a:cs typeface="Trebuchet MS"/>
              </a:rPr>
              <a:t>u</a:t>
            </a:r>
            <a:r>
              <a:rPr dirty="0" sz="3200" spc="310" i="1">
                <a:latin typeface="Trebuchet MS"/>
                <a:cs typeface="Trebuchet MS"/>
              </a:rPr>
              <a:t>s</a:t>
            </a:r>
            <a:r>
              <a:rPr dirty="0" sz="3200" spc="15" i="1">
                <a:latin typeface="Trebuchet MS"/>
                <a:cs typeface="Trebuchet MS"/>
              </a:rPr>
              <a:t>l</a:t>
            </a:r>
            <a:r>
              <a:rPr dirty="0" sz="3200" spc="-30" i="1">
                <a:latin typeface="Trebuchet MS"/>
                <a:cs typeface="Trebuchet MS"/>
              </a:rPr>
              <a:t>y  </a:t>
            </a:r>
            <a:r>
              <a:rPr dirty="0" sz="3200" spc="130" i="1">
                <a:latin typeface="Trebuchet MS"/>
                <a:cs typeface="Trebuchet MS"/>
              </a:rPr>
              <a:t>work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on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55" i="1">
                <a:latin typeface="Trebuchet MS"/>
                <a:cs typeface="Trebuchet MS"/>
              </a:rPr>
              <a:t>the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150" i="1">
                <a:latin typeface="Trebuchet MS"/>
                <a:cs typeface="Trebuchet MS"/>
              </a:rPr>
              <a:t>same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40" i="1">
                <a:latin typeface="Trebuchet MS"/>
                <a:cs typeface="Trebuchet MS"/>
              </a:rPr>
              <a:t>whiteboard.</a:t>
            </a:r>
            <a:endParaRPr sz="3200">
              <a:latin typeface="Trebuchet MS"/>
              <a:cs typeface="Trebuchet MS"/>
            </a:endParaRPr>
          </a:p>
          <a:p>
            <a:pPr marL="12700" marR="145415">
              <a:lnSpc>
                <a:spcPct val="117300"/>
              </a:lnSpc>
              <a:spcBef>
                <a:spcPts val="5"/>
              </a:spcBef>
            </a:pPr>
            <a:r>
              <a:rPr dirty="0" sz="3200" spc="190" i="1">
                <a:latin typeface="Trebuchet MS"/>
                <a:cs typeface="Trebuchet MS"/>
              </a:rPr>
              <a:t>Use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60" i="1">
                <a:latin typeface="Trebuchet MS"/>
                <a:cs typeface="Trebuchet MS"/>
              </a:rPr>
              <a:t>cases: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80" i="1">
                <a:latin typeface="Trebuchet MS"/>
                <a:cs typeface="Trebuchet MS"/>
              </a:rPr>
              <a:t>can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210" i="1">
                <a:latin typeface="Trebuchet MS"/>
                <a:cs typeface="Trebuchet MS"/>
              </a:rPr>
              <a:t>discuss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75" i="1">
                <a:latin typeface="Trebuchet MS"/>
                <a:cs typeface="Trebuchet MS"/>
              </a:rPr>
              <a:t>programming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problems, </a:t>
            </a:r>
            <a:r>
              <a:rPr dirty="0" sz="3200" spc="-950" i="1">
                <a:latin typeface="Trebuchet MS"/>
                <a:cs typeface="Trebuchet MS"/>
              </a:rPr>
              <a:t> </a:t>
            </a:r>
            <a:r>
              <a:rPr dirty="0" sz="3200" spc="160" i="1">
                <a:latin typeface="Trebuchet MS"/>
                <a:cs typeface="Trebuchet MS"/>
              </a:rPr>
              <a:t>mathematical</a:t>
            </a:r>
            <a:r>
              <a:rPr dirty="0" sz="3200" spc="425" i="1">
                <a:latin typeface="Trebuchet MS"/>
                <a:cs typeface="Trebuchet MS"/>
              </a:rPr>
              <a:t> </a:t>
            </a:r>
            <a:r>
              <a:rPr dirty="0" sz="3200" spc="114" i="1">
                <a:latin typeface="Trebuchet MS"/>
                <a:cs typeface="Trebuchet MS"/>
              </a:rPr>
              <a:t>problems,</a:t>
            </a:r>
            <a:r>
              <a:rPr dirty="0" sz="3200" spc="430" i="1">
                <a:latin typeface="Trebuchet MS"/>
                <a:cs typeface="Trebuchet MS"/>
              </a:rPr>
              <a:t> </a:t>
            </a:r>
            <a:r>
              <a:rPr dirty="0" sz="3200" spc="35" i="1">
                <a:latin typeface="Trebuchet MS"/>
                <a:cs typeface="Trebuchet MS"/>
              </a:rPr>
              <a:t>etc.</a:t>
            </a:r>
            <a:endParaRPr sz="3200">
              <a:latin typeface="Trebuchet MS"/>
              <a:cs typeface="Trebuchet MS"/>
            </a:endParaRPr>
          </a:p>
          <a:p>
            <a:pPr marL="285115" marR="4993640" indent="-273050">
              <a:lnSpc>
                <a:spcPct val="117300"/>
              </a:lnSpc>
            </a:pPr>
            <a:r>
              <a:rPr dirty="0" sz="3200" spc="265">
                <a:latin typeface="Tahoma"/>
                <a:cs typeface="Tahoma"/>
              </a:rPr>
              <a:t>Tech</a:t>
            </a:r>
            <a:r>
              <a:rPr dirty="0" sz="3200" spc="450">
                <a:latin typeface="Tahoma"/>
                <a:cs typeface="Tahoma"/>
              </a:rPr>
              <a:t> </a:t>
            </a:r>
            <a:r>
              <a:rPr dirty="0" sz="3200" spc="270">
                <a:latin typeface="Tahoma"/>
                <a:cs typeface="Tahoma"/>
              </a:rPr>
              <a:t>stacks</a:t>
            </a:r>
            <a:r>
              <a:rPr dirty="0" sz="3200" spc="450">
                <a:latin typeface="Tahoma"/>
                <a:cs typeface="Tahoma"/>
              </a:rPr>
              <a:t> </a:t>
            </a:r>
            <a:r>
              <a:rPr dirty="0" sz="3200" spc="300">
                <a:latin typeface="Tahoma"/>
                <a:cs typeface="Tahoma"/>
              </a:rPr>
              <a:t>required</a:t>
            </a:r>
            <a:r>
              <a:rPr dirty="0" sz="3200" spc="455">
                <a:latin typeface="Tahoma"/>
                <a:cs typeface="Tahoma"/>
              </a:rPr>
              <a:t> </a:t>
            </a:r>
            <a:r>
              <a:rPr dirty="0" sz="3200" spc="-330">
                <a:latin typeface="Tahoma"/>
                <a:cs typeface="Tahoma"/>
              </a:rPr>
              <a:t>: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380">
                <a:latin typeface="Tahoma"/>
                <a:cs typeface="Tahoma"/>
              </a:rPr>
              <a:t>E</a:t>
            </a:r>
            <a:r>
              <a:rPr dirty="0" sz="3200" spc="335">
                <a:latin typeface="Tahoma"/>
                <a:cs typeface="Tahoma"/>
              </a:rPr>
              <a:t>x</a:t>
            </a:r>
            <a:r>
              <a:rPr dirty="0" sz="3200" spc="355">
                <a:latin typeface="Tahoma"/>
                <a:cs typeface="Tahoma"/>
              </a:rPr>
              <a:t>p</a:t>
            </a:r>
            <a:r>
              <a:rPr dirty="0" sz="3200" spc="335">
                <a:latin typeface="Tahoma"/>
                <a:cs typeface="Tahoma"/>
              </a:rPr>
              <a:t>r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285">
                <a:latin typeface="Tahoma"/>
                <a:cs typeface="Tahoma"/>
              </a:rPr>
              <a:t>s</a:t>
            </a:r>
            <a:r>
              <a:rPr dirty="0" sz="3200" spc="-35">
                <a:latin typeface="Tahoma"/>
                <a:cs typeface="Tahoma"/>
              </a:rPr>
              <a:t>s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190">
                <a:latin typeface="Tahoma"/>
                <a:cs typeface="Tahoma"/>
              </a:rPr>
              <a:t>j</a:t>
            </a:r>
            <a:r>
              <a:rPr dirty="0" sz="3200" spc="-35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  <a:p>
            <a:pPr marL="293370" marR="7092950" indent="-34290">
              <a:lnSpc>
                <a:spcPct val="117300"/>
              </a:lnSpc>
            </a:pPr>
            <a:r>
              <a:rPr dirty="0" sz="3200" spc="350">
                <a:latin typeface="Tahoma"/>
                <a:cs typeface="Tahoma"/>
              </a:rPr>
              <a:t>b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280">
                <a:latin typeface="Tahoma"/>
                <a:cs typeface="Tahoma"/>
              </a:rPr>
              <a:t>S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380">
                <a:latin typeface="Tahoma"/>
                <a:cs typeface="Tahoma"/>
              </a:rPr>
              <a:t>c</a:t>
            </a:r>
            <a:r>
              <a:rPr dirty="0" sz="3200" spc="360">
                <a:latin typeface="Tahoma"/>
                <a:cs typeface="Tahoma"/>
              </a:rPr>
              <a:t>k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80">
                <a:latin typeface="Tahoma"/>
                <a:cs typeface="Tahoma"/>
              </a:rPr>
              <a:t>t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60">
                <a:latin typeface="Tahoma"/>
                <a:cs typeface="Tahoma"/>
              </a:rPr>
              <a:t>o  </a:t>
            </a:r>
            <a:r>
              <a:rPr dirty="0" sz="3200" spc="380">
                <a:latin typeface="Tahoma"/>
                <a:cs typeface="Tahoma"/>
              </a:rPr>
              <a:t>c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640">
                <a:latin typeface="Tahoma"/>
                <a:cs typeface="Tahoma"/>
              </a:rPr>
              <a:t>N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350">
                <a:latin typeface="Tahoma"/>
                <a:cs typeface="Tahoma"/>
              </a:rPr>
              <a:t>d</a:t>
            </a:r>
            <a:r>
              <a:rPr dirty="0" sz="3200" spc="10">
                <a:latin typeface="Tahoma"/>
                <a:cs typeface="Tahoma"/>
              </a:rPr>
              <a:t>e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190">
                <a:latin typeface="Tahoma"/>
                <a:cs typeface="Tahoma"/>
              </a:rPr>
              <a:t>j</a:t>
            </a:r>
            <a:r>
              <a:rPr dirty="0" sz="3200" spc="-35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7129" y="257238"/>
            <a:ext cx="92354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888" sz="7500" spc="75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dirty="0" baseline="3888" sz="7500" spc="2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30">
                <a:solidFill>
                  <a:srgbClr val="FFFFFF"/>
                </a:solidFill>
                <a:latin typeface="Tahoma"/>
                <a:cs typeface="Tahoma"/>
              </a:rPr>
              <a:t>COLLABORATIVE</a:t>
            </a:r>
            <a:r>
              <a:rPr dirty="0" sz="40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80">
                <a:solidFill>
                  <a:srgbClr val="FFFFFF"/>
                </a:solidFill>
                <a:latin typeface="Tahoma"/>
                <a:cs typeface="Tahoma"/>
              </a:rPr>
              <a:t>WHITEBOARD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70490"/>
            <a:chOff x="0" y="3"/>
            <a:chExt cx="18288000" cy="1027049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70490"/>
            </a:xfrm>
            <a:custGeom>
              <a:avLst/>
              <a:gdLst/>
              <a:ahLst/>
              <a:cxnLst/>
              <a:rect l="l" t="t" r="r" b="b"/>
              <a:pathLst>
                <a:path w="18288000" h="10270490">
                  <a:moveTo>
                    <a:pt x="18287988" y="0"/>
                  </a:moveTo>
                  <a:lnTo>
                    <a:pt x="11757139" y="0"/>
                  </a:lnTo>
                  <a:lnTo>
                    <a:pt x="11639664" y="0"/>
                  </a:lnTo>
                  <a:lnTo>
                    <a:pt x="0" y="0"/>
                  </a:lnTo>
                  <a:lnTo>
                    <a:pt x="0" y="1253274"/>
                  </a:lnTo>
                  <a:lnTo>
                    <a:pt x="11639664" y="1253274"/>
                  </a:lnTo>
                  <a:lnTo>
                    <a:pt x="11639664" y="10269931"/>
                  </a:lnTo>
                  <a:lnTo>
                    <a:pt x="18287988" y="1026993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203" y="2856276"/>
              <a:ext cx="133350" cy="133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203" y="3999276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203" y="5713776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18145" y="3086700"/>
              <a:ext cx="5133974" cy="4113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92757" y="2544301"/>
            <a:ext cx="9824720" cy="516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8770">
              <a:lnSpc>
                <a:spcPct val="117200"/>
              </a:lnSpc>
              <a:spcBef>
                <a:spcPts val="95"/>
              </a:spcBef>
            </a:pPr>
            <a:r>
              <a:rPr dirty="0" sz="3200" spc="340">
                <a:latin typeface="Tahoma"/>
                <a:cs typeface="Tahoma"/>
              </a:rPr>
              <a:t>Video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70">
                <a:latin typeface="Tahoma"/>
                <a:cs typeface="Tahoma"/>
              </a:rPr>
              <a:t>calling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95">
                <a:latin typeface="Tahoma"/>
                <a:cs typeface="Tahoma"/>
              </a:rPr>
              <a:t>feature</a:t>
            </a:r>
            <a:r>
              <a:rPr dirty="0" sz="3200" spc="470">
                <a:latin typeface="Tahoma"/>
                <a:cs typeface="Tahoma"/>
              </a:rPr>
              <a:t> </a:t>
            </a:r>
            <a:r>
              <a:rPr dirty="0" sz="3200" spc="300">
                <a:latin typeface="Tahoma"/>
                <a:cs typeface="Tahoma"/>
              </a:rPr>
              <a:t>will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95">
                <a:latin typeface="Tahoma"/>
                <a:cs typeface="Tahoma"/>
              </a:rPr>
              <a:t>allow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45">
                <a:latin typeface="Tahoma"/>
                <a:cs typeface="Tahoma"/>
              </a:rPr>
              <a:t>the</a:t>
            </a:r>
            <a:r>
              <a:rPr dirty="0" sz="3200" spc="470">
                <a:latin typeface="Tahoma"/>
                <a:cs typeface="Tahoma"/>
              </a:rPr>
              <a:t> </a:t>
            </a:r>
            <a:r>
              <a:rPr dirty="0" sz="3200" spc="250">
                <a:latin typeface="Tahoma"/>
                <a:cs typeface="Tahoma"/>
              </a:rPr>
              <a:t>users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45">
                <a:latin typeface="Tahoma"/>
                <a:cs typeface="Tahoma"/>
              </a:rPr>
              <a:t>to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285">
                <a:latin typeface="Tahoma"/>
                <a:cs typeface="Tahoma"/>
              </a:rPr>
              <a:t>interact.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3200" spc="250">
                <a:latin typeface="Tahoma"/>
                <a:cs typeface="Tahoma"/>
              </a:rPr>
              <a:t>This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295">
                <a:latin typeface="Tahoma"/>
                <a:cs typeface="Tahoma"/>
              </a:rPr>
              <a:t>feature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300">
                <a:latin typeface="Tahoma"/>
                <a:cs typeface="Tahoma"/>
              </a:rPr>
              <a:t>will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310">
                <a:latin typeface="Tahoma"/>
                <a:cs typeface="Tahoma"/>
              </a:rPr>
              <a:t>work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245">
                <a:latin typeface="Tahoma"/>
                <a:cs typeface="Tahoma"/>
              </a:rPr>
              <a:t>along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245">
                <a:latin typeface="Tahoma"/>
                <a:cs typeface="Tahoma"/>
              </a:rPr>
              <a:t>the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7200"/>
              </a:lnSpc>
            </a:pPr>
            <a:r>
              <a:rPr dirty="0" sz="3200" spc="470">
                <a:latin typeface="Tahoma"/>
                <a:cs typeface="Tahoma"/>
              </a:rPr>
              <a:t>w</a:t>
            </a:r>
            <a:r>
              <a:rPr dirty="0" sz="3200" spc="330">
                <a:latin typeface="Tahoma"/>
                <a:cs typeface="Tahoma"/>
              </a:rPr>
              <a:t>h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400">
                <a:latin typeface="Tahoma"/>
                <a:cs typeface="Tahoma"/>
              </a:rPr>
              <a:t>t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350">
                <a:latin typeface="Tahoma"/>
                <a:cs typeface="Tahoma"/>
              </a:rPr>
              <a:t>b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335">
                <a:latin typeface="Tahoma"/>
                <a:cs typeface="Tahoma"/>
              </a:rPr>
              <a:t>r</a:t>
            </a:r>
            <a:r>
              <a:rPr dirty="0" sz="3200" spc="350">
                <a:latin typeface="Tahoma"/>
                <a:cs typeface="Tahoma"/>
              </a:rPr>
              <a:t>d</a:t>
            </a:r>
            <a:r>
              <a:rPr dirty="0" sz="3200" spc="-370">
                <a:latin typeface="Tahoma"/>
                <a:cs typeface="Tahoma"/>
              </a:rPr>
              <a:t>(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40">
                <a:latin typeface="Tahoma"/>
                <a:cs typeface="Tahoma"/>
              </a:rPr>
              <a:t>i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10">
                <a:latin typeface="Tahoma"/>
                <a:cs typeface="Tahoma"/>
              </a:rPr>
              <a:t>e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25">
                <a:latin typeface="Tahoma"/>
                <a:cs typeface="Tahoma"/>
              </a:rPr>
              <a:t>u</a:t>
            </a:r>
            <a:r>
              <a:rPr dirty="0" sz="3200" spc="285">
                <a:latin typeface="Tahoma"/>
                <a:cs typeface="Tahoma"/>
              </a:rPr>
              <a:t>s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335">
                <a:latin typeface="Tahoma"/>
                <a:cs typeface="Tahoma"/>
              </a:rPr>
              <a:t>r</a:t>
            </a:r>
            <a:r>
              <a:rPr dirty="0" sz="3200" spc="-35">
                <a:latin typeface="Tahoma"/>
                <a:cs typeface="Tahoma"/>
              </a:rPr>
              <a:t>s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75">
                <a:latin typeface="Tahoma"/>
                <a:cs typeface="Tahoma"/>
              </a:rPr>
              <a:t>c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10">
                <a:latin typeface="Tahoma"/>
                <a:cs typeface="Tahoma"/>
              </a:rPr>
              <a:t>n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470">
                <a:latin typeface="Tahoma"/>
                <a:cs typeface="Tahoma"/>
              </a:rPr>
              <a:t>w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335">
                <a:latin typeface="Tahoma"/>
                <a:cs typeface="Tahoma"/>
              </a:rPr>
              <a:t>r</a:t>
            </a:r>
            <a:r>
              <a:rPr dirty="0" sz="3200" spc="40">
                <a:latin typeface="Tahoma"/>
                <a:cs typeface="Tahoma"/>
              </a:rPr>
              <a:t>k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10">
                <a:latin typeface="Tahoma"/>
                <a:cs typeface="Tahoma"/>
              </a:rPr>
              <a:t>n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470">
                <a:latin typeface="Tahoma"/>
                <a:cs typeface="Tahoma"/>
              </a:rPr>
              <a:t>w</a:t>
            </a:r>
            <a:r>
              <a:rPr dirty="0" sz="3200" spc="330">
                <a:latin typeface="Tahoma"/>
                <a:cs typeface="Tahoma"/>
              </a:rPr>
              <a:t>h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400">
                <a:latin typeface="Tahoma"/>
                <a:cs typeface="Tahoma"/>
              </a:rPr>
              <a:t>t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350">
                <a:latin typeface="Tahoma"/>
                <a:cs typeface="Tahoma"/>
              </a:rPr>
              <a:t>b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335">
                <a:latin typeface="Tahoma"/>
                <a:cs typeface="Tahoma"/>
              </a:rPr>
              <a:t>r</a:t>
            </a:r>
            <a:r>
              <a:rPr dirty="0" sz="3200" spc="20">
                <a:latin typeface="Tahoma"/>
                <a:cs typeface="Tahoma"/>
              </a:rPr>
              <a:t>d  </a:t>
            </a:r>
            <a:r>
              <a:rPr dirty="0" sz="3200" spc="200">
                <a:latin typeface="Tahoma"/>
                <a:cs typeface="Tahoma"/>
              </a:rPr>
              <a:t>and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254">
                <a:latin typeface="Tahoma"/>
                <a:cs typeface="Tahoma"/>
              </a:rPr>
              <a:t>talk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04">
                <a:latin typeface="Tahoma"/>
                <a:cs typeface="Tahoma"/>
              </a:rPr>
              <a:t>on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00">
                <a:latin typeface="Tahoma"/>
                <a:cs typeface="Tahoma"/>
              </a:rPr>
              <a:t>video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45">
                <a:latin typeface="Tahoma"/>
                <a:cs typeface="Tahoma"/>
              </a:rPr>
              <a:t>call</a:t>
            </a:r>
            <a:r>
              <a:rPr dirty="0" sz="3200" spc="459">
                <a:latin typeface="Tahoma"/>
                <a:cs typeface="Tahoma"/>
              </a:rPr>
              <a:t> </a:t>
            </a:r>
            <a:r>
              <a:rPr dirty="0" sz="3200" spc="285">
                <a:latin typeface="Tahoma"/>
                <a:cs typeface="Tahoma"/>
              </a:rPr>
              <a:t>simultaneously)</a:t>
            </a:r>
            <a:endParaRPr sz="3200">
              <a:latin typeface="Tahoma"/>
              <a:cs typeface="Tahoma"/>
            </a:endParaRPr>
          </a:p>
          <a:p>
            <a:pPr marL="285750" marR="5031740" indent="-273685">
              <a:lnSpc>
                <a:spcPct val="117200"/>
              </a:lnSpc>
            </a:pPr>
            <a:r>
              <a:rPr dirty="0" sz="3200" spc="265">
                <a:latin typeface="Tahoma"/>
                <a:cs typeface="Tahoma"/>
              </a:rPr>
              <a:t>Tech</a:t>
            </a:r>
            <a:r>
              <a:rPr dirty="0" sz="3200" spc="445">
                <a:latin typeface="Tahoma"/>
                <a:cs typeface="Tahoma"/>
              </a:rPr>
              <a:t> </a:t>
            </a:r>
            <a:r>
              <a:rPr dirty="0" sz="3200" spc="270">
                <a:latin typeface="Tahoma"/>
                <a:cs typeface="Tahoma"/>
              </a:rPr>
              <a:t>stacks</a:t>
            </a:r>
            <a:r>
              <a:rPr dirty="0" sz="3200" spc="450">
                <a:latin typeface="Tahoma"/>
                <a:cs typeface="Tahoma"/>
              </a:rPr>
              <a:t> </a:t>
            </a:r>
            <a:r>
              <a:rPr dirty="0" sz="3200" spc="300">
                <a:latin typeface="Tahoma"/>
                <a:cs typeface="Tahoma"/>
              </a:rPr>
              <a:t>required</a:t>
            </a:r>
            <a:r>
              <a:rPr dirty="0" sz="3200" spc="450">
                <a:latin typeface="Tahoma"/>
                <a:cs typeface="Tahoma"/>
              </a:rPr>
              <a:t> </a:t>
            </a:r>
            <a:r>
              <a:rPr dirty="0" sz="3200" spc="-330">
                <a:latin typeface="Tahoma"/>
                <a:cs typeface="Tahoma"/>
              </a:rPr>
              <a:t>: </a:t>
            </a:r>
            <a:r>
              <a:rPr dirty="0" sz="3200" spc="-985">
                <a:latin typeface="Tahoma"/>
                <a:cs typeface="Tahoma"/>
              </a:rPr>
              <a:t> 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765">
                <a:latin typeface="Tahoma"/>
                <a:cs typeface="Tahoma"/>
              </a:rPr>
              <a:t>W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30">
                <a:latin typeface="Tahoma"/>
                <a:cs typeface="Tahoma"/>
              </a:rPr>
              <a:t>b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345">
                <a:latin typeface="Tahoma"/>
                <a:cs typeface="Tahoma"/>
              </a:rPr>
              <a:t>R</a:t>
            </a:r>
            <a:r>
              <a:rPr dirty="0" sz="3200" spc="350">
                <a:latin typeface="Tahoma"/>
                <a:cs typeface="Tahoma"/>
              </a:rPr>
              <a:t>T</a:t>
            </a:r>
            <a:r>
              <a:rPr dirty="0" sz="3200" spc="225">
                <a:latin typeface="Tahoma"/>
                <a:cs typeface="Tahoma"/>
              </a:rPr>
              <a:t>C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575">
                <a:latin typeface="Tahoma"/>
                <a:cs typeface="Tahoma"/>
              </a:rPr>
              <a:t>A</a:t>
            </a:r>
            <a:r>
              <a:rPr dirty="0" sz="3200" spc="484">
                <a:latin typeface="Tahoma"/>
                <a:cs typeface="Tahoma"/>
              </a:rPr>
              <a:t>P</a:t>
            </a:r>
            <a:r>
              <a:rPr dirty="0" sz="3200" spc="-295">
                <a:latin typeface="Tahoma"/>
                <a:cs typeface="Tahoma"/>
              </a:rPr>
              <a:t>I</a:t>
            </a:r>
            <a:endParaRPr sz="3200">
              <a:latin typeface="Tahoma"/>
              <a:cs typeface="Tahoma"/>
            </a:endParaRPr>
          </a:p>
          <a:p>
            <a:pPr marL="259715">
              <a:lnSpc>
                <a:spcPct val="100000"/>
              </a:lnSpc>
              <a:spcBef>
                <a:spcPts val="660"/>
              </a:spcBef>
            </a:pPr>
            <a:r>
              <a:rPr dirty="0" sz="3200" spc="350">
                <a:latin typeface="Tahoma"/>
                <a:cs typeface="Tahoma"/>
              </a:rPr>
              <a:t>b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640">
                <a:latin typeface="Tahoma"/>
                <a:cs typeface="Tahoma"/>
              </a:rPr>
              <a:t>N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350">
                <a:latin typeface="Tahoma"/>
                <a:cs typeface="Tahoma"/>
              </a:rPr>
              <a:t>d</a:t>
            </a:r>
            <a:r>
              <a:rPr dirty="0" sz="3200" spc="10">
                <a:latin typeface="Tahoma"/>
                <a:cs typeface="Tahoma"/>
              </a:rPr>
              <a:t>e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190">
                <a:latin typeface="Tahoma"/>
                <a:cs typeface="Tahoma"/>
              </a:rPr>
              <a:t>j</a:t>
            </a:r>
            <a:r>
              <a:rPr dirty="0" sz="3200" spc="-35">
                <a:latin typeface="Tahoma"/>
                <a:cs typeface="Tahoma"/>
              </a:rPr>
              <a:t>s</a:t>
            </a:r>
            <a:endParaRPr sz="3200">
              <a:latin typeface="Tahoma"/>
              <a:cs typeface="Tahoma"/>
            </a:endParaRPr>
          </a:p>
          <a:p>
            <a:pPr marL="293370">
              <a:lnSpc>
                <a:spcPct val="100000"/>
              </a:lnSpc>
              <a:spcBef>
                <a:spcPts val="660"/>
              </a:spcBef>
            </a:pPr>
            <a:r>
              <a:rPr dirty="0" sz="3200" spc="375">
                <a:latin typeface="Tahoma"/>
                <a:cs typeface="Tahoma"/>
              </a:rPr>
              <a:t>c</a:t>
            </a:r>
            <a:r>
              <a:rPr dirty="0" sz="3200" spc="-210">
                <a:latin typeface="Tahoma"/>
                <a:cs typeface="Tahoma"/>
              </a:rPr>
              <a:t>.</a:t>
            </a:r>
            <a:r>
              <a:rPr dirty="0" sz="3200" spc="-360">
                <a:latin typeface="Tahoma"/>
                <a:cs typeface="Tahoma"/>
              </a:rPr>
              <a:t> </a:t>
            </a:r>
            <a:r>
              <a:rPr dirty="0" sz="3200" spc="285">
                <a:latin typeface="Tahoma"/>
                <a:cs typeface="Tahoma"/>
              </a:rPr>
              <a:t>s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375">
                <a:latin typeface="Tahoma"/>
                <a:cs typeface="Tahoma"/>
              </a:rPr>
              <a:t>c</a:t>
            </a:r>
            <a:r>
              <a:rPr dirty="0" sz="3200" spc="360">
                <a:latin typeface="Tahoma"/>
                <a:cs typeface="Tahoma"/>
              </a:rPr>
              <a:t>k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80">
                <a:latin typeface="Tahoma"/>
                <a:cs typeface="Tahoma"/>
              </a:rPr>
              <a:t>t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-370">
                <a:latin typeface="Tahoma"/>
                <a:cs typeface="Tahoma"/>
              </a:rPr>
              <a:t>(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425">
                <a:latin typeface="Tahoma"/>
                <a:cs typeface="Tahoma"/>
              </a:rPr>
              <a:t>f</a:t>
            </a:r>
            <a:r>
              <a:rPr dirty="0" sz="3200" spc="405">
                <a:latin typeface="Tahoma"/>
                <a:cs typeface="Tahoma"/>
              </a:rPr>
              <a:t>o</a:t>
            </a:r>
            <a:r>
              <a:rPr dirty="0" sz="3200" spc="15">
                <a:latin typeface="Tahoma"/>
                <a:cs typeface="Tahoma"/>
              </a:rPr>
              <a:t>r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285">
                <a:latin typeface="Tahoma"/>
                <a:cs typeface="Tahoma"/>
              </a:rPr>
              <a:t>s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220">
                <a:latin typeface="Tahoma"/>
                <a:cs typeface="Tahoma"/>
              </a:rPr>
              <a:t>g</a:t>
            </a:r>
            <a:r>
              <a:rPr dirty="0" sz="3200" spc="330">
                <a:latin typeface="Tahoma"/>
                <a:cs typeface="Tahoma"/>
              </a:rPr>
              <a:t>n</a:t>
            </a:r>
            <a:r>
              <a:rPr dirty="0" sz="3200" spc="235">
                <a:latin typeface="Tahoma"/>
                <a:cs typeface="Tahoma"/>
              </a:rPr>
              <a:t>a</a:t>
            </a:r>
            <a:r>
              <a:rPr dirty="0" sz="3200" spc="345">
                <a:latin typeface="Tahoma"/>
                <a:cs typeface="Tahoma"/>
              </a:rPr>
              <a:t>l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330">
                <a:latin typeface="Tahoma"/>
                <a:cs typeface="Tahoma"/>
              </a:rPr>
              <a:t>n</a:t>
            </a:r>
            <a:r>
              <a:rPr dirty="0" sz="3200" spc="-100">
                <a:latin typeface="Tahoma"/>
                <a:cs typeface="Tahoma"/>
              </a:rPr>
              <a:t>g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360">
                <a:latin typeface="Tahoma"/>
                <a:cs typeface="Tahoma"/>
              </a:rPr>
              <a:t>i</a:t>
            </a:r>
            <a:r>
              <a:rPr dirty="0" sz="3200" spc="10">
                <a:latin typeface="Tahoma"/>
                <a:cs typeface="Tahoma"/>
              </a:rPr>
              <a:t>n</a:t>
            </a:r>
            <a:r>
              <a:rPr dirty="0" sz="3200" spc="465">
                <a:latin typeface="Tahoma"/>
                <a:cs typeface="Tahoma"/>
              </a:rPr>
              <a:t> </a:t>
            </a:r>
            <a:r>
              <a:rPr dirty="0" sz="3200" spc="765">
                <a:latin typeface="Tahoma"/>
                <a:cs typeface="Tahoma"/>
              </a:rPr>
              <a:t>W</a:t>
            </a:r>
            <a:r>
              <a:rPr dirty="0" sz="3200" spc="330">
                <a:latin typeface="Tahoma"/>
                <a:cs typeface="Tahoma"/>
              </a:rPr>
              <a:t>e</a:t>
            </a:r>
            <a:r>
              <a:rPr dirty="0" sz="3200" spc="30">
                <a:latin typeface="Tahoma"/>
                <a:cs typeface="Tahoma"/>
              </a:rPr>
              <a:t>b</a:t>
            </a:r>
            <a:r>
              <a:rPr dirty="0" sz="3200" spc="-680">
                <a:latin typeface="Tahoma"/>
                <a:cs typeface="Tahoma"/>
              </a:rPr>
              <a:t> </a:t>
            </a:r>
            <a:r>
              <a:rPr dirty="0" sz="3200" spc="345">
                <a:latin typeface="Tahoma"/>
                <a:cs typeface="Tahoma"/>
              </a:rPr>
              <a:t>R</a:t>
            </a:r>
            <a:r>
              <a:rPr dirty="0" sz="3200" spc="350">
                <a:latin typeface="Tahoma"/>
                <a:cs typeface="Tahoma"/>
              </a:rPr>
              <a:t>T</a:t>
            </a:r>
            <a:r>
              <a:rPr dirty="0" sz="3200" spc="545">
                <a:latin typeface="Tahoma"/>
                <a:cs typeface="Tahoma"/>
              </a:rPr>
              <a:t>C</a:t>
            </a:r>
            <a:r>
              <a:rPr dirty="0" sz="3200" spc="-37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0615" y="257241"/>
            <a:ext cx="767334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888" sz="7500" spc="330">
                <a:solidFill>
                  <a:srgbClr val="FFFFFF"/>
                </a:solidFill>
                <a:latin typeface="Arial"/>
                <a:cs typeface="Arial"/>
              </a:rPr>
              <a:t>fi)</a:t>
            </a:r>
            <a:r>
              <a:rPr dirty="0" baseline="3888" sz="7500" spc="7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15">
                <a:solidFill>
                  <a:srgbClr val="FFFFFF"/>
                </a:solidFill>
                <a:latin typeface="Tahoma"/>
                <a:cs typeface="Tahoma"/>
              </a:rPr>
              <a:t>VIDEO</a:t>
            </a:r>
            <a:r>
              <a:rPr dirty="0" sz="40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70">
                <a:solidFill>
                  <a:srgbClr val="FFFFFF"/>
                </a:solidFill>
                <a:latin typeface="Tahoma"/>
                <a:cs typeface="Tahoma"/>
              </a:rPr>
              <a:t>CALLING</a:t>
            </a:r>
            <a:r>
              <a:rPr dirty="0" sz="40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000" spc="6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28949"/>
            <a:ext cx="18277205" cy="7241540"/>
          </a:xfrm>
          <a:custGeom>
            <a:avLst/>
            <a:gdLst/>
            <a:ahLst/>
            <a:cxnLst/>
            <a:rect l="l" t="t" r="r" b="b"/>
            <a:pathLst>
              <a:path w="18277205" h="7241540">
                <a:moveTo>
                  <a:pt x="18277003" y="7241174"/>
                </a:moveTo>
                <a:lnTo>
                  <a:pt x="0" y="7241174"/>
                </a:lnTo>
                <a:lnTo>
                  <a:pt x="0" y="0"/>
                </a:lnTo>
                <a:lnTo>
                  <a:pt x="18277003" y="0"/>
                </a:lnTo>
                <a:lnTo>
                  <a:pt x="18277003" y="72411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"/>
            <a:ext cx="18288000" cy="1549400"/>
          </a:xfrm>
          <a:custGeom>
            <a:avLst/>
            <a:gdLst/>
            <a:ahLst/>
            <a:cxnLst/>
            <a:rect l="l" t="t" r="r" b="b"/>
            <a:pathLst>
              <a:path w="18288000" h="1549400">
                <a:moveTo>
                  <a:pt x="18287988" y="0"/>
                </a:moveTo>
                <a:lnTo>
                  <a:pt x="14486649" y="0"/>
                </a:lnTo>
                <a:lnTo>
                  <a:pt x="4372013" y="0"/>
                </a:lnTo>
                <a:lnTo>
                  <a:pt x="0" y="0"/>
                </a:lnTo>
                <a:lnTo>
                  <a:pt x="0" y="1464805"/>
                </a:lnTo>
                <a:lnTo>
                  <a:pt x="10045624" y="631710"/>
                </a:lnTo>
                <a:lnTo>
                  <a:pt x="18287988" y="1549400"/>
                </a:lnTo>
                <a:lnTo>
                  <a:pt x="18287988" y="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4"/>
              <a:t>ALL</a:t>
            </a:r>
            <a:r>
              <a:rPr dirty="0" spc="-125"/>
              <a:t> </a:t>
            </a:r>
            <a:r>
              <a:rPr dirty="0" spc="650"/>
              <a:t>TECH</a:t>
            </a:r>
            <a:r>
              <a:rPr dirty="0" spc="-125"/>
              <a:t> </a:t>
            </a:r>
            <a:r>
              <a:rPr dirty="0" spc="1110"/>
              <a:t>STACKS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118" y="5095875"/>
            <a:ext cx="123824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45743" y="4892675"/>
            <a:ext cx="11283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65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19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600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00" spc="-9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118" y="6003445"/>
            <a:ext cx="123824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45743" y="5800245"/>
            <a:ext cx="7270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7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38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8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118" y="7043904"/>
            <a:ext cx="123824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45743" y="6840704"/>
            <a:ext cx="24193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i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3000" spc="36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425" i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00" spc="36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380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37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30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26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35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00" spc="-10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926" y="5095875"/>
            <a:ext cx="123824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30551" y="4892675"/>
            <a:ext cx="16319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05" i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00" spc="12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90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00" spc="-6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30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19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75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926" y="6003445"/>
            <a:ext cx="123824" cy="1238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130551" y="5800245"/>
            <a:ext cx="21691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5" i="1">
                <a:solidFill>
                  <a:srgbClr val="FFFFFF"/>
                </a:solidFill>
                <a:latin typeface="Trebuchet MS"/>
                <a:cs typeface="Trebuchet MS"/>
              </a:rPr>
              <a:t>SOCKET</a:t>
            </a:r>
            <a:r>
              <a:rPr dirty="0" sz="3000" spc="3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235" i="1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118" y="8082129"/>
            <a:ext cx="123824" cy="123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245743" y="7878929"/>
            <a:ext cx="1718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405" i="1">
                <a:solidFill>
                  <a:srgbClr val="FFFFFF"/>
                </a:solidFill>
                <a:latin typeface="Trebuchet MS"/>
                <a:cs typeface="Trebuchet MS"/>
              </a:rPr>
              <a:t>NODE</a:t>
            </a:r>
            <a:r>
              <a:rPr dirty="0" sz="3000" spc="3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75" i="1">
                <a:solidFill>
                  <a:srgbClr val="FFFFFF"/>
                </a:solidFill>
                <a:latin typeface="Trebuchet MS"/>
                <a:cs typeface="Trebuchet MS"/>
              </a:rPr>
              <a:t>JS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926" y="7043904"/>
            <a:ext cx="123824" cy="1238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130551" y="6840704"/>
            <a:ext cx="24022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0">
                <a:solidFill>
                  <a:srgbClr val="FFFFFF"/>
                </a:solidFill>
                <a:latin typeface="Tahoma"/>
                <a:cs typeface="Tahoma"/>
              </a:rPr>
              <a:t>EXPRESS</a:t>
            </a:r>
            <a:r>
              <a:rPr dirty="0" sz="3000" spc="3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Tahoma"/>
                <a:cs typeface="Tahoma"/>
              </a:rPr>
              <a:t>JS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8926" y="8082129"/>
            <a:ext cx="123824" cy="1238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130551" y="7878929"/>
            <a:ext cx="15455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000" spc="26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19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465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405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00" spc="105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7872" y="5095875"/>
            <a:ext cx="123824" cy="1238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619497" y="4892675"/>
            <a:ext cx="15836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55" i="1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dirty="0" sz="3000" spc="3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295" i="1">
                <a:solidFill>
                  <a:srgbClr val="FFFFFF"/>
                </a:solidFill>
                <a:latin typeface="Trebuchet MS"/>
                <a:cs typeface="Trebuchet MS"/>
              </a:rPr>
              <a:t>VCS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Kirtiraj Thakor</dc:creator>
  <cp:keywords>DAFVdvzQInQ,BAEnRBfni5Y</cp:keywords>
  <dc:title>buddy</dc:title>
  <dcterms:created xsi:type="dcterms:W3CDTF">2023-01-07T19:02:24Z</dcterms:created>
  <dcterms:modified xsi:type="dcterms:W3CDTF">2023-01-07T19:02:24Z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2023-01-07T00:00:00Z</vt:filetime>
  </property>
</Properties>
</file>