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61" r:id="rId3"/>
    <p:sldId id="257" r:id="rId4"/>
    <p:sldId id="258"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29554-BE89-AEE9-50F0-AAAC3C1E4BA7}" v="721" dt="2024-07-10T21:54:54.200"/>
    <p1510:client id="{877C0798-570C-5A79-4F97-17BA19217CF8}" v="9" dt="2024-07-10T21:59:48.314"/>
    <p1510:client id="{BAD7F4F6-DC61-6CF6-5BF1-985BB9E5E7FF}" v="58" dt="2024-07-11T04:46:04.654"/>
    <p1510:client id="{C7E46A4C-22EE-D5D4-6A8B-19CFCA132839}" v="1241" dt="2024-07-10T21:01:51.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i vasava" userId="dc415815de6d1073" providerId="Windows Live" clId="Web-{C7E46A4C-22EE-D5D4-6A8B-19CFCA132839}"/>
    <pc:docChg chg="addSld delSld modSld addMainMaster delMainMaster">
      <pc:chgData name="kirti vasava" userId="dc415815de6d1073" providerId="Windows Live" clId="Web-{C7E46A4C-22EE-D5D4-6A8B-19CFCA132839}" dt="2024-07-10T21:01:51.181" v="1043" actId="1076"/>
      <pc:docMkLst>
        <pc:docMk/>
      </pc:docMkLst>
      <pc:sldChg chg="addSp delSp modSp del mod setBg modClrScheme setClrOvrMap delDesignElem chgLayout">
        <pc:chgData name="kirti vasava" userId="dc415815de6d1073" providerId="Windows Live" clId="Web-{C7E46A4C-22EE-D5D4-6A8B-19CFCA132839}" dt="2024-07-10T20:16:35.710" v="410"/>
        <pc:sldMkLst>
          <pc:docMk/>
          <pc:sldMk cId="109857222" sldId="256"/>
        </pc:sldMkLst>
        <pc:spChg chg="mod ord">
          <ac:chgData name="kirti vasava" userId="dc415815de6d1073" providerId="Windows Live" clId="Web-{C7E46A4C-22EE-D5D4-6A8B-19CFCA132839}" dt="2024-07-10T19:43:26.718" v="86"/>
          <ac:spMkLst>
            <pc:docMk/>
            <pc:sldMk cId="109857222" sldId="256"/>
            <ac:spMk id="2" creationId="{00000000-0000-0000-0000-000000000000}"/>
          </ac:spMkLst>
        </pc:spChg>
        <pc:spChg chg="mod ord">
          <ac:chgData name="kirti vasava" userId="dc415815de6d1073" providerId="Windows Live" clId="Web-{C7E46A4C-22EE-D5D4-6A8B-19CFCA132839}" dt="2024-07-10T19:44:39.908" v="104" actId="20577"/>
          <ac:spMkLst>
            <pc:docMk/>
            <pc:sldMk cId="109857222" sldId="256"/>
            <ac:spMk id="3" creationId="{00000000-0000-0000-0000-000000000000}"/>
          </ac:spMkLst>
        </pc:spChg>
        <pc:spChg chg="add del">
          <ac:chgData name="kirti vasava" userId="dc415815de6d1073" providerId="Windows Live" clId="Web-{C7E46A4C-22EE-D5D4-6A8B-19CFCA132839}" dt="2024-07-10T19:39:04.009" v="39"/>
          <ac:spMkLst>
            <pc:docMk/>
            <pc:sldMk cId="109857222" sldId="256"/>
            <ac:spMk id="5" creationId="{A173122F-D466-4F08-90FA-0038F7AC214A}"/>
          </ac:spMkLst>
        </pc:spChg>
        <pc:spChg chg="add del">
          <ac:chgData name="kirti vasava" userId="dc415815de6d1073" providerId="Windows Live" clId="Web-{C7E46A4C-22EE-D5D4-6A8B-19CFCA132839}" dt="2024-07-10T19:32:00.557" v="1"/>
          <ac:spMkLst>
            <pc:docMk/>
            <pc:sldMk cId="109857222" sldId="256"/>
            <ac:spMk id="9" creationId="{714292BC-0F45-DEE0-CEE4-D87C63E3C4B6}"/>
          </ac:spMkLst>
        </pc:spChg>
        <pc:spChg chg="add del">
          <ac:chgData name="kirti vasava" userId="dc415815de6d1073" providerId="Windows Live" clId="Web-{C7E46A4C-22EE-D5D4-6A8B-19CFCA132839}" dt="2024-07-10T19:32:03.635" v="3"/>
          <ac:spMkLst>
            <pc:docMk/>
            <pc:sldMk cId="109857222" sldId="256"/>
            <ac:spMk id="11" creationId="{F96FDE2F-8352-4200-8537-0E8FC365F4BF}"/>
          </ac:spMkLst>
        </pc:spChg>
        <pc:spChg chg="add del">
          <ac:chgData name="kirti vasava" userId="dc415815de6d1073" providerId="Windows Live" clId="Web-{C7E46A4C-22EE-D5D4-6A8B-19CFCA132839}" dt="2024-07-10T19:32:03.635" v="3"/>
          <ac:spMkLst>
            <pc:docMk/>
            <pc:sldMk cId="109857222" sldId="256"/>
            <ac:spMk id="12" creationId="{563148A4-EAE8-49C7-89F1-8E48B3A26D81}"/>
          </ac:spMkLst>
        </pc:spChg>
        <pc:spChg chg="add del">
          <ac:chgData name="kirti vasava" userId="dc415815de6d1073" providerId="Windows Live" clId="Web-{C7E46A4C-22EE-D5D4-6A8B-19CFCA132839}" dt="2024-07-10T19:32:03.635" v="3"/>
          <ac:spMkLst>
            <pc:docMk/>
            <pc:sldMk cId="109857222" sldId="256"/>
            <ac:spMk id="13" creationId="{EE03AE3B-3A9F-4A74-A626-EA434E9E0104}"/>
          </ac:spMkLst>
        </pc:spChg>
        <pc:spChg chg="add del">
          <ac:chgData name="kirti vasava" userId="dc415815de6d1073" providerId="Windows Live" clId="Web-{C7E46A4C-22EE-D5D4-6A8B-19CFCA132839}" dt="2024-07-10T19:32:03.635" v="3"/>
          <ac:spMkLst>
            <pc:docMk/>
            <pc:sldMk cId="109857222" sldId="256"/>
            <ac:spMk id="15" creationId="{C4616447-380A-4DF1-834B-15E0529F4BBE}"/>
          </ac:spMkLst>
        </pc:spChg>
        <pc:spChg chg="add del">
          <ac:chgData name="kirti vasava" userId="dc415815de6d1073" providerId="Windows Live" clId="Web-{C7E46A4C-22EE-D5D4-6A8B-19CFCA132839}" dt="2024-07-10T19:32:07.963" v="5"/>
          <ac:spMkLst>
            <pc:docMk/>
            <pc:sldMk cId="109857222" sldId="256"/>
            <ac:spMk id="17" creationId="{963F6376-C8BE-899E-B3E6-E16BF429A4C8}"/>
          </ac:spMkLst>
        </pc:spChg>
        <pc:spChg chg="add del">
          <ac:chgData name="kirti vasava" userId="dc415815de6d1073" providerId="Windows Live" clId="Web-{C7E46A4C-22EE-D5D4-6A8B-19CFCA132839}" dt="2024-07-10T19:32:19.090" v="7"/>
          <ac:spMkLst>
            <pc:docMk/>
            <pc:sldMk cId="109857222" sldId="256"/>
            <ac:spMk id="20" creationId="{E20BB609-EF92-42DB-836C-0699A590B5CF}"/>
          </ac:spMkLst>
        </pc:spChg>
        <pc:spChg chg="add del">
          <ac:chgData name="kirti vasava" userId="dc415815de6d1073" providerId="Windows Live" clId="Web-{C7E46A4C-22EE-D5D4-6A8B-19CFCA132839}" dt="2024-07-10T19:32:26.215" v="9"/>
          <ac:spMkLst>
            <pc:docMk/>
            <pc:sldMk cId="109857222" sldId="256"/>
            <ac:spMk id="29" creationId="{E906F54D-04EF-4345-A564-7A7B57B6CEB3}"/>
          </ac:spMkLst>
        </pc:spChg>
        <pc:spChg chg="add del">
          <ac:chgData name="kirti vasava" userId="dc415815de6d1073" providerId="Windows Live" clId="Web-{C7E46A4C-22EE-D5D4-6A8B-19CFCA132839}" dt="2024-07-10T19:32:26.215" v="9"/>
          <ac:spMkLst>
            <pc:docMk/>
            <pc:sldMk cId="109857222" sldId="256"/>
            <ac:spMk id="31" creationId="{4A63FA5D-402E-473D-AF05-018BE28B22FD}"/>
          </ac:spMkLst>
        </pc:spChg>
        <pc:spChg chg="add del">
          <ac:chgData name="kirti vasava" userId="dc415815de6d1073" providerId="Windows Live" clId="Web-{C7E46A4C-22EE-D5D4-6A8B-19CFCA132839}" dt="2024-07-10T19:34:12.643" v="13"/>
          <ac:spMkLst>
            <pc:docMk/>
            <pc:sldMk cId="109857222" sldId="256"/>
            <ac:spMk id="34" creationId="{0DBF1ABE-8590-450D-BB49-BDDCCF3EEA9E}"/>
          </ac:spMkLst>
        </pc:spChg>
        <pc:spChg chg="add del">
          <ac:chgData name="kirti vasava" userId="dc415815de6d1073" providerId="Windows Live" clId="Web-{C7E46A4C-22EE-D5D4-6A8B-19CFCA132839}" dt="2024-07-10T19:34:12.643" v="13"/>
          <ac:spMkLst>
            <pc:docMk/>
            <pc:sldMk cId="109857222" sldId="256"/>
            <ac:spMk id="36" creationId="{F6DD4703-FD80-4610-ACE9-01DCD86D8C18}"/>
          </ac:spMkLst>
        </pc:spChg>
        <pc:spChg chg="add del">
          <ac:chgData name="kirti vasava" userId="dc415815de6d1073" providerId="Windows Live" clId="Web-{C7E46A4C-22EE-D5D4-6A8B-19CFCA132839}" dt="2024-07-10T19:34:12.643" v="13"/>
          <ac:spMkLst>
            <pc:docMk/>
            <pc:sldMk cId="109857222" sldId="256"/>
            <ac:spMk id="37" creationId="{9CEFCBC2-6F82-4011-8D8D-90F43DCB1DAF}"/>
          </ac:spMkLst>
        </pc:spChg>
        <pc:spChg chg="add del">
          <ac:chgData name="kirti vasava" userId="dc415815de6d1073" providerId="Windows Live" clId="Web-{C7E46A4C-22EE-D5D4-6A8B-19CFCA132839}" dt="2024-07-10T19:34:12.643" v="13"/>
          <ac:spMkLst>
            <pc:docMk/>
            <pc:sldMk cId="109857222" sldId="256"/>
            <ac:spMk id="38" creationId="{2E9DED9E-DE30-402A-B9D1-AC3C24025AD4}"/>
          </ac:spMkLst>
        </pc:spChg>
        <pc:spChg chg="add del">
          <ac:chgData name="kirti vasava" userId="dc415815de6d1073" providerId="Windows Live" clId="Web-{C7E46A4C-22EE-D5D4-6A8B-19CFCA132839}" dt="2024-07-10T19:34:12.643" v="13"/>
          <ac:spMkLst>
            <pc:docMk/>
            <pc:sldMk cId="109857222" sldId="256"/>
            <ac:spMk id="39" creationId="{5CCB7C65-BA06-49C5-8D3C-51F97B409D65}"/>
          </ac:spMkLst>
        </pc:spChg>
        <pc:spChg chg="add del">
          <ac:chgData name="kirti vasava" userId="dc415815de6d1073" providerId="Windows Live" clId="Web-{C7E46A4C-22EE-D5D4-6A8B-19CFCA132839}" dt="2024-07-10T19:39:04.009" v="39"/>
          <ac:spMkLst>
            <pc:docMk/>
            <pc:sldMk cId="109857222" sldId="256"/>
            <ac:spMk id="44" creationId="{579B2BF2-EECE-4832-BA56-FAD5C5EAABD4}"/>
          </ac:spMkLst>
        </pc:spChg>
        <pc:spChg chg="add del">
          <ac:chgData name="kirti vasava" userId="dc415815de6d1073" providerId="Windows Live" clId="Web-{C7E46A4C-22EE-D5D4-6A8B-19CFCA132839}" dt="2024-07-10T19:41:17.731" v="49"/>
          <ac:spMkLst>
            <pc:docMk/>
            <pc:sldMk cId="109857222" sldId="256"/>
            <ac:spMk id="62" creationId="{AD35AE2F-5E3A-49D9-8DE1-8A333BA4088E}"/>
          </ac:spMkLst>
        </pc:spChg>
        <pc:spChg chg="add del">
          <ac:chgData name="kirti vasava" userId="dc415815de6d1073" providerId="Windows Live" clId="Web-{C7E46A4C-22EE-D5D4-6A8B-19CFCA132839}" dt="2024-07-10T19:41:17.731" v="49"/>
          <ac:spMkLst>
            <pc:docMk/>
            <pc:sldMk cId="109857222" sldId="256"/>
            <ac:spMk id="63" creationId="{04D8AD8F-EF7F-481F-B99A-B8513897050A}"/>
          </ac:spMkLst>
        </pc:spChg>
        <pc:spChg chg="add del">
          <ac:chgData name="kirti vasava" userId="dc415815de6d1073" providerId="Windows Live" clId="Web-{C7E46A4C-22EE-D5D4-6A8B-19CFCA132839}" dt="2024-07-10T19:41:17.731" v="49"/>
          <ac:spMkLst>
            <pc:docMk/>
            <pc:sldMk cId="109857222" sldId="256"/>
            <ac:spMk id="64" creationId="{79EB4626-023C-436D-9F57-9EB46080909D}"/>
          </ac:spMkLst>
        </pc:spChg>
        <pc:spChg chg="add del">
          <ac:chgData name="kirti vasava" userId="dc415815de6d1073" providerId="Windows Live" clId="Web-{C7E46A4C-22EE-D5D4-6A8B-19CFCA132839}" dt="2024-07-10T19:39:03.962" v="38"/>
          <ac:spMkLst>
            <pc:docMk/>
            <pc:sldMk cId="109857222" sldId="256"/>
            <ac:spMk id="65" creationId="{4AA13AD3-0A4F-475A-BEBB-DEEFF5C096C3}"/>
          </ac:spMkLst>
        </pc:spChg>
        <pc:spChg chg="add del">
          <ac:chgData name="kirti vasava" userId="dc415815de6d1073" providerId="Windows Live" clId="Web-{C7E46A4C-22EE-D5D4-6A8B-19CFCA132839}" dt="2024-07-10T19:41:17.684" v="48"/>
          <ac:spMkLst>
            <pc:docMk/>
            <pc:sldMk cId="109857222" sldId="256"/>
            <ac:spMk id="66" creationId="{DE61FBD7-E37C-4B38-BE44-A6D4978D7486}"/>
          </ac:spMkLst>
        </pc:spChg>
        <pc:spChg chg="add del">
          <ac:chgData name="kirti vasava" userId="dc415815de6d1073" providerId="Windows Live" clId="Web-{C7E46A4C-22EE-D5D4-6A8B-19CFCA132839}" dt="2024-07-10T19:39:03.962" v="38"/>
          <ac:spMkLst>
            <pc:docMk/>
            <pc:sldMk cId="109857222" sldId="256"/>
            <ac:spMk id="67" creationId="{52F9B1C2-7D20-4F91-A660-197C98B9A3B1}"/>
          </ac:spMkLst>
        </pc:spChg>
        <pc:spChg chg="add del">
          <ac:chgData name="kirti vasava" userId="dc415815de6d1073" providerId="Windows Live" clId="Web-{C7E46A4C-22EE-D5D4-6A8B-19CFCA132839}" dt="2024-07-10T19:41:17.684" v="48"/>
          <ac:spMkLst>
            <pc:docMk/>
            <pc:sldMk cId="109857222" sldId="256"/>
            <ac:spMk id="68" creationId="{34F8020C-60BB-4357-8207-13221A99AE19}"/>
          </ac:spMkLst>
        </pc:spChg>
        <pc:spChg chg="add del">
          <ac:chgData name="kirti vasava" userId="dc415815de6d1073" providerId="Windows Live" clId="Web-{C7E46A4C-22EE-D5D4-6A8B-19CFCA132839}" dt="2024-07-10T19:39:03.962" v="38"/>
          <ac:spMkLst>
            <pc:docMk/>
            <pc:sldMk cId="109857222" sldId="256"/>
            <ac:spMk id="69" creationId="{A89C4E6E-ECA4-40E5-A54E-13E92B678E8C}"/>
          </ac:spMkLst>
        </pc:spChg>
        <pc:spChg chg="add del">
          <ac:chgData name="kirti vasava" userId="dc415815de6d1073" providerId="Windows Live" clId="Web-{C7E46A4C-22EE-D5D4-6A8B-19CFCA132839}" dt="2024-07-10T19:39:21.556" v="40"/>
          <ac:spMkLst>
            <pc:docMk/>
            <pc:sldMk cId="109857222" sldId="256"/>
            <ac:spMk id="71" creationId="{31880664-C766-36C9-4246-D76A957DB7AF}"/>
          </ac:spMkLst>
        </pc:spChg>
        <pc:spChg chg="add del">
          <ac:chgData name="kirti vasava" userId="dc415815de6d1073" providerId="Windows Live" clId="Web-{C7E46A4C-22EE-D5D4-6A8B-19CFCA132839}" dt="2024-07-10T19:41:17.684" v="48"/>
          <ac:spMkLst>
            <pc:docMk/>
            <pc:sldMk cId="109857222" sldId="256"/>
            <ac:spMk id="73" creationId="{392BFCFE-FD78-4EDF-BEFE-CC444DC5F307}"/>
          </ac:spMkLst>
        </pc:spChg>
        <pc:spChg chg="add del">
          <ac:chgData name="kirti vasava" userId="dc415815de6d1073" providerId="Windows Live" clId="Web-{C7E46A4C-22EE-D5D4-6A8B-19CFCA132839}" dt="2024-07-10T19:41:17.684" v="48"/>
          <ac:spMkLst>
            <pc:docMk/>
            <pc:sldMk cId="109857222" sldId="256"/>
            <ac:spMk id="75" creationId="{2A9F5D68-3D95-43BF-ACDE-75B3AF83AD08}"/>
          </ac:spMkLst>
        </pc:spChg>
        <pc:spChg chg="add del">
          <ac:chgData name="kirti vasava" userId="dc415815de6d1073" providerId="Windows Live" clId="Web-{C7E46A4C-22EE-D5D4-6A8B-19CFCA132839}" dt="2024-07-10T19:41:17.684" v="48"/>
          <ac:spMkLst>
            <pc:docMk/>
            <pc:sldMk cId="109857222" sldId="256"/>
            <ac:spMk id="77" creationId="{33AC5ED2-7560-4690-BDE5-563A974562AC}"/>
          </ac:spMkLst>
        </pc:spChg>
        <pc:spChg chg="add del">
          <ac:chgData name="kirti vasava" userId="dc415815de6d1073" providerId="Windows Live" clId="Web-{C7E46A4C-22EE-D5D4-6A8B-19CFCA132839}" dt="2024-07-10T19:43:26.718" v="86"/>
          <ac:spMkLst>
            <pc:docMk/>
            <pc:sldMk cId="109857222" sldId="256"/>
            <ac:spMk id="79" creationId="{3CE54A2A-DF49-4800-82E7-3AF9353F8110}"/>
          </ac:spMkLst>
        </pc:spChg>
        <pc:spChg chg="add del">
          <ac:chgData name="kirti vasava" userId="dc415815de6d1073" providerId="Windows Live" clId="Web-{C7E46A4C-22EE-D5D4-6A8B-19CFCA132839}" dt="2024-07-10T19:43:26.718" v="86"/>
          <ac:spMkLst>
            <pc:docMk/>
            <pc:sldMk cId="109857222" sldId="256"/>
            <ac:spMk id="80" creationId="{96125ED7-F0CF-40D9-8C60-51E1880536B3}"/>
          </ac:spMkLst>
        </pc:spChg>
        <pc:spChg chg="add del">
          <ac:chgData name="kirti vasava" userId="dc415815de6d1073" providerId="Windows Live" clId="Web-{C7E46A4C-22EE-D5D4-6A8B-19CFCA132839}" dt="2024-07-10T19:43:26.640" v="85"/>
          <ac:spMkLst>
            <pc:docMk/>
            <pc:sldMk cId="109857222" sldId="256"/>
            <ac:spMk id="86" creationId="{09F55FD1-95FA-98DA-84AA-145D29A533D7}"/>
          </ac:spMkLst>
        </pc:spChg>
        <pc:spChg chg="add del">
          <ac:chgData name="kirti vasava" userId="dc415815de6d1073" providerId="Windows Live" clId="Web-{C7E46A4C-22EE-D5D4-6A8B-19CFCA132839}" dt="2024-07-10T19:43:26.640" v="85"/>
          <ac:spMkLst>
            <pc:docMk/>
            <pc:sldMk cId="109857222" sldId="256"/>
            <ac:spMk id="88" creationId="{3AC9EE06-57AF-0FF5-450C-2A606C23B8F6}"/>
          </ac:spMkLst>
        </pc:spChg>
        <pc:spChg chg="add">
          <ac:chgData name="kirti vasava" userId="dc415815de6d1073" providerId="Windows Live" clId="Web-{C7E46A4C-22EE-D5D4-6A8B-19CFCA132839}" dt="2024-07-10T19:43:26.718" v="86"/>
          <ac:spMkLst>
            <pc:docMk/>
            <pc:sldMk cId="109857222" sldId="256"/>
            <ac:spMk id="120" creationId="{A173122F-D466-4F08-90FA-0038F7AC214A}"/>
          </ac:spMkLst>
        </pc:spChg>
        <pc:spChg chg="add">
          <ac:chgData name="kirti vasava" userId="dc415815de6d1073" providerId="Windows Live" clId="Web-{C7E46A4C-22EE-D5D4-6A8B-19CFCA132839}" dt="2024-07-10T19:43:26.718" v="86"/>
          <ac:spMkLst>
            <pc:docMk/>
            <pc:sldMk cId="109857222" sldId="256"/>
            <ac:spMk id="121" creationId="{27D6616B-CA16-4E7A-AD49-69268088A5C7}"/>
          </ac:spMkLst>
        </pc:spChg>
        <pc:grpChg chg="add del">
          <ac:chgData name="kirti vasava" userId="dc415815de6d1073" providerId="Windows Live" clId="Web-{C7E46A4C-22EE-D5D4-6A8B-19CFCA132839}" dt="2024-07-10T19:39:04.009" v="39"/>
          <ac:grpSpMkLst>
            <pc:docMk/>
            <pc:sldMk cId="109857222" sldId="256"/>
            <ac:grpSpMk id="6" creationId="{67BF4BDF-C43E-4AD4-B812-CD822A58A094}"/>
          </ac:grpSpMkLst>
        </pc:grpChg>
        <pc:grpChg chg="add del">
          <ac:chgData name="kirti vasava" userId="dc415815de6d1073" providerId="Windows Live" clId="Web-{C7E46A4C-22EE-D5D4-6A8B-19CFCA132839}" dt="2024-07-10T19:32:19.090" v="7"/>
          <ac:grpSpMkLst>
            <pc:docMk/>
            <pc:sldMk cId="109857222" sldId="256"/>
            <ac:grpSpMk id="21" creationId="{674FBD09-398F-4886-8D52-3CCAB16ED12F}"/>
          </ac:grpSpMkLst>
        </pc:grpChg>
        <pc:grpChg chg="add">
          <ac:chgData name="kirti vasava" userId="dc415815de6d1073" providerId="Windows Live" clId="Web-{C7E46A4C-22EE-D5D4-6A8B-19CFCA132839}" dt="2024-07-10T19:43:26.718" v="86"/>
          <ac:grpSpMkLst>
            <pc:docMk/>
            <pc:sldMk cId="109857222" sldId="256"/>
            <ac:grpSpMk id="122" creationId="{371201FD-B9B8-44FB-827C-2B72B2C61B68}"/>
          </ac:grpSpMkLst>
        </pc:grpChg>
        <pc:picChg chg="add del">
          <ac:chgData name="kirti vasava" userId="dc415815de6d1073" providerId="Windows Live" clId="Web-{C7E46A4C-22EE-D5D4-6A8B-19CFCA132839}" dt="2024-07-10T19:32:00.557" v="1"/>
          <ac:picMkLst>
            <pc:docMk/>
            <pc:sldMk cId="109857222" sldId="256"/>
            <ac:picMk id="4" creationId="{27A6D2F2-91F4-00D5-B364-8BB0342BB5C9}"/>
          </ac:picMkLst>
        </pc:picChg>
        <pc:picChg chg="add del">
          <ac:chgData name="kirti vasava" userId="dc415815de6d1073" providerId="Windows Live" clId="Web-{C7E46A4C-22EE-D5D4-6A8B-19CFCA132839}" dt="2024-07-10T19:32:03.635" v="3"/>
          <ac:picMkLst>
            <pc:docMk/>
            <pc:sldMk cId="109857222" sldId="256"/>
            <ac:picMk id="14" creationId="{21231BB0-CC7A-23A3-6E47-2F1D079E223F}"/>
          </ac:picMkLst>
        </pc:picChg>
        <pc:picChg chg="add del">
          <ac:chgData name="kirti vasava" userId="dc415815de6d1073" providerId="Windows Live" clId="Web-{C7E46A4C-22EE-D5D4-6A8B-19CFCA132839}" dt="2024-07-10T19:32:07.963" v="5"/>
          <ac:picMkLst>
            <pc:docMk/>
            <pc:sldMk cId="109857222" sldId="256"/>
            <ac:picMk id="18" creationId="{C9244972-F89D-869F-1E0A-689760E935CB}"/>
          </ac:picMkLst>
        </pc:picChg>
        <pc:picChg chg="add del">
          <ac:chgData name="kirti vasava" userId="dc415815de6d1073" providerId="Windows Live" clId="Web-{C7E46A4C-22EE-D5D4-6A8B-19CFCA132839}" dt="2024-07-10T19:32:19.090" v="7"/>
          <ac:picMkLst>
            <pc:docMk/>
            <pc:sldMk cId="109857222" sldId="256"/>
            <ac:picMk id="27" creationId="{1E367D48-161D-27A1-C327-17A4091AA7CC}"/>
          </ac:picMkLst>
        </pc:picChg>
        <pc:picChg chg="add del">
          <ac:chgData name="kirti vasava" userId="dc415815de6d1073" providerId="Windows Live" clId="Web-{C7E46A4C-22EE-D5D4-6A8B-19CFCA132839}" dt="2024-07-10T19:32:26.215" v="9"/>
          <ac:picMkLst>
            <pc:docMk/>
            <pc:sldMk cId="109857222" sldId="256"/>
            <ac:picMk id="30" creationId="{F10A1FC2-059B-47F3-AEC6-D3D3C9929DA0}"/>
          </ac:picMkLst>
        </pc:picChg>
        <pc:picChg chg="add del">
          <ac:chgData name="kirti vasava" userId="dc415815de6d1073" providerId="Windows Live" clId="Web-{C7E46A4C-22EE-D5D4-6A8B-19CFCA132839}" dt="2024-07-10T19:34:12.643" v="13"/>
          <ac:picMkLst>
            <pc:docMk/>
            <pc:sldMk cId="109857222" sldId="256"/>
            <ac:picMk id="35" creationId="{FDE31035-DEA2-C26B-FF2A-49850C2669F8}"/>
          </ac:picMkLst>
        </pc:picChg>
        <pc:picChg chg="add mod ord">
          <ac:chgData name="kirti vasava" userId="dc415815de6d1073" providerId="Windows Live" clId="Web-{C7E46A4C-22EE-D5D4-6A8B-19CFCA132839}" dt="2024-07-10T19:43:26.718" v="86"/>
          <ac:picMkLst>
            <pc:docMk/>
            <pc:sldMk cId="109857222" sldId="256"/>
            <ac:picMk id="60" creationId="{54D0BB8C-F1B5-C236-6F85-320153454B94}"/>
          </ac:picMkLst>
        </pc:picChg>
        <pc:cxnChg chg="add del">
          <ac:chgData name="kirti vasava" userId="dc415815de6d1073" providerId="Windows Live" clId="Web-{C7E46A4C-22EE-D5D4-6A8B-19CFCA132839}" dt="2024-07-10T19:32:26.215" v="9"/>
          <ac:cxnSpMkLst>
            <pc:docMk/>
            <pc:sldMk cId="109857222" sldId="256"/>
            <ac:cxnSpMk id="32" creationId="{B20D3D82-8B25-4DD9-9924-4CEAD450CD21}"/>
          </ac:cxnSpMkLst>
        </pc:cxnChg>
        <pc:cxnChg chg="add del">
          <ac:chgData name="kirti vasava" userId="dc415815de6d1073" providerId="Windows Live" clId="Web-{C7E46A4C-22EE-D5D4-6A8B-19CFCA132839}" dt="2024-07-10T19:43:26.718" v="86"/>
          <ac:cxnSpMkLst>
            <pc:docMk/>
            <pc:sldMk cId="109857222" sldId="256"/>
            <ac:cxnSpMk id="81" creationId="{B0AA360F-DECB-4836-8FB6-22C4BC3FB02D}"/>
          </ac:cxnSpMkLst>
        </pc:cxnChg>
        <pc:cxnChg chg="add del">
          <ac:chgData name="kirti vasava" userId="dc415815de6d1073" providerId="Windows Live" clId="Web-{C7E46A4C-22EE-D5D4-6A8B-19CFCA132839}" dt="2024-07-10T19:43:26.640" v="85"/>
          <ac:cxnSpMkLst>
            <pc:docMk/>
            <pc:sldMk cId="109857222" sldId="256"/>
            <ac:cxnSpMk id="90" creationId="{313FECB8-44EE-4A45-9F7B-66ECF1C3C888}"/>
          </ac:cxnSpMkLst>
        </pc:cxnChg>
      </pc:sldChg>
      <pc:sldChg chg="modSp new">
        <pc:chgData name="kirti vasava" userId="dc415815de6d1073" providerId="Windows Live" clId="Web-{C7E46A4C-22EE-D5D4-6A8B-19CFCA132839}" dt="2024-07-10T19:52:51.375" v="137" actId="20577"/>
        <pc:sldMkLst>
          <pc:docMk/>
          <pc:sldMk cId="2427420661" sldId="257"/>
        </pc:sldMkLst>
        <pc:spChg chg="mod">
          <ac:chgData name="kirti vasava" userId="dc415815de6d1073" providerId="Windows Live" clId="Web-{C7E46A4C-22EE-D5D4-6A8B-19CFCA132839}" dt="2024-07-10T19:47:17.882" v="112" actId="14100"/>
          <ac:spMkLst>
            <pc:docMk/>
            <pc:sldMk cId="2427420661" sldId="257"/>
            <ac:spMk id="2" creationId="{2AE64EDB-B50F-EEC0-3A2C-8CA20DDAB085}"/>
          </ac:spMkLst>
        </pc:spChg>
        <pc:spChg chg="mod">
          <ac:chgData name="kirti vasava" userId="dc415815de6d1073" providerId="Windows Live" clId="Web-{C7E46A4C-22EE-D5D4-6A8B-19CFCA132839}" dt="2024-07-10T19:52:51.375" v="137" actId="20577"/>
          <ac:spMkLst>
            <pc:docMk/>
            <pc:sldMk cId="2427420661" sldId="257"/>
            <ac:spMk id="3" creationId="{76BFEE31-28C3-6BD4-DCDB-38EF3838FDDA}"/>
          </ac:spMkLst>
        </pc:spChg>
      </pc:sldChg>
      <pc:sldChg chg="addSp delSp modSp new mod setBg">
        <pc:chgData name="kirti vasava" userId="dc415815de6d1073" providerId="Windows Live" clId="Web-{C7E46A4C-22EE-D5D4-6A8B-19CFCA132839}" dt="2024-07-10T20:36:16.727" v="680"/>
        <pc:sldMkLst>
          <pc:docMk/>
          <pc:sldMk cId="2736003480" sldId="258"/>
        </pc:sldMkLst>
        <pc:spChg chg="mod">
          <ac:chgData name="kirti vasava" userId="dc415815de6d1073" providerId="Windows Live" clId="Web-{C7E46A4C-22EE-D5D4-6A8B-19CFCA132839}" dt="2024-07-10T20:36:16.727" v="680"/>
          <ac:spMkLst>
            <pc:docMk/>
            <pc:sldMk cId="2736003480" sldId="258"/>
            <ac:spMk id="2" creationId="{523ED657-BFAD-D7BA-7082-E7715D0D2454}"/>
          </ac:spMkLst>
        </pc:spChg>
        <pc:spChg chg="mod">
          <ac:chgData name="kirti vasava" userId="dc415815de6d1073" providerId="Windows Live" clId="Web-{C7E46A4C-22EE-D5D4-6A8B-19CFCA132839}" dt="2024-07-10T20:36:16.727" v="680"/>
          <ac:spMkLst>
            <pc:docMk/>
            <pc:sldMk cId="2736003480" sldId="258"/>
            <ac:spMk id="3" creationId="{A39E15BB-C1E9-A525-954D-572A669DB928}"/>
          </ac:spMkLst>
        </pc:spChg>
        <pc:spChg chg="add del">
          <ac:chgData name="kirti vasava" userId="dc415815de6d1073" providerId="Windows Live" clId="Web-{C7E46A4C-22EE-D5D4-6A8B-19CFCA132839}" dt="2024-07-10T20:36:00.899" v="676"/>
          <ac:spMkLst>
            <pc:docMk/>
            <pc:sldMk cId="2736003480" sldId="258"/>
            <ac:spMk id="8" creationId="{D7C3C2D0-A48F-4A6F-9C7D-888E9DFE643A}"/>
          </ac:spMkLst>
        </pc:spChg>
        <pc:spChg chg="add del">
          <ac:chgData name="kirti vasava" userId="dc415815de6d1073" providerId="Windows Live" clId="Web-{C7E46A4C-22EE-D5D4-6A8B-19CFCA132839}" dt="2024-07-10T20:35:55.571" v="674"/>
          <ac:spMkLst>
            <pc:docMk/>
            <pc:sldMk cId="2736003480" sldId="258"/>
            <ac:spMk id="9" creationId="{1C582B07-D0F0-4B6B-A5D9-D2F192CB3A4E}"/>
          </ac:spMkLst>
        </pc:spChg>
        <pc:spChg chg="add del">
          <ac:chgData name="kirti vasava" userId="dc415815de6d1073" providerId="Windows Live" clId="Web-{C7E46A4C-22EE-D5D4-6A8B-19CFCA132839}" dt="2024-07-10T20:35:55.571" v="674"/>
          <ac:spMkLst>
            <pc:docMk/>
            <pc:sldMk cId="2736003480" sldId="258"/>
            <ac:spMk id="11" creationId="{93BB3E09-131F-4602-BD64-FD9435CAC423}"/>
          </ac:spMkLst>
        </pc:spChg>
        <pc:spChg chg="add del">
          <ac:chgData name="kirti vasava" userId="dc415815de6d1073" providerId="Windows Live" clId="Web-{C7E46A4C-22EE-D5D4-6A8B-19CFCA132839}" dt="2024-07-10T20:36:00.899" v="676"/>
          <ac:spMkLst>
            <pc:docMk/>
            <pc:sldMk cId="2736003480" sldId="258"/>
            <ac:spMk id="43" creationId="{69F0804E-F8DE-40E7-90F4-68B638136E17}"/>
          </ac:spMkLst>
        </pc:spChg>
        <pc:spChg chg="add del">
          <ac:chgData name="kirti vasava" userId="dc415815de6d1073" providerId="Windows Live" clId="Web-{C7E46A4C-22EE-D5D4-6A8B-19CFCA132839}" dt="2024-07-10T20:36:04.868" v="678"/>
          <ac:spMkLst>
            <pc:docMk/>
            <pc:sldMk cId="2736003480" sldId="258"/>
            <ac:spMk id="44" creationId="{BEAC0A80-07D3-49CB-87C3-BC34F219DFF7}"/>
          </ac:spMkLst>
        </pc:spChg>
        <pc:spChg chg="add del">
          <ac:chgData name="kirti vasava" userId="dc415815de6d1073" providerId="Windows Live" clId="Web-{C7E46A4C-22EE-D5D4-6A8B-19CFCA132839}" dt="2024-07-10T20:36:04.868" v="678"/>
          <ac:spMkLst>
            <pc:docMk/>
            <pc:sldMk cId="2736003480" sldId="258"/>
            <ac:spMk id="49" creationId="{1C582B07-D0F0-4B6B-A5D9-D2F192CB3A4E}"/>
          </ac:spMkLst>
        </pc:spChg>
        <pc:spChg chg="add del">
          <ac:chgData name="kirti vasava" userId="dc415815de6d1073" providerId="Windows Live" clId="Web-{C7E46A4C-22EE-D5D4-6A8B-19CFCA132839}" dt="2024-07-10T20:36:16.727" v="680"/>
          <ac:spMkLst>
            <pc:docMk/>
            <pc:sldMk cId="2736003480" sldId="258"/>
            <ac:spMk id="54" creationId="{1C582B07-D0F0-4B6B-A5D9-D2F192CB3A4E}"/>
          </ac:spMkLst>
        </pc:spChg>
        <pc:spChg chg="add del">
          <ac:chgData name="kirti vasava" userId="dc415815de6d1073" providerId="Windows Live" clId="Web-{C7E46A4C-22EE-D5D4-6A8B-19CFCA132839}" dt="2024-07-10T20:36:16.727" v="680"/>
          <ac:spMkLst>
            <pc:docMk/>
            <pc:sldMk cId="2736003480" sldId="258"/>
            <ac:spMk id="58" creationId="{BEAC0A80-07D3-49CB-87C3-BC34F219DFF7}"/>
          </ac:spMkLst>
        </pc:spChg>
        <pc:grpChg chg="add del">
          <ac:chgData name="kirti vasava" userId="dc415815de6d1073" providerId="Windows Live" clId="Web-{C7E46A4C-22EE-D5D4-6A8B-19CFCA132839}" dt="2024-07-10T20:36:00.899" v="676"/>
          <ac:grpSpMkLst>
            <pc:docMk/>
            <pc:sldMk cId="2736003480" sldId="258"/>
            <ac:grpSpMk id="10" creationId="{9B25B592-2C0B-450F-B2B8-E021BDA0565D}"/>
          </ac:grpSpMkLst>
        </pc:grpChg>
        <pc:grpChg chg="add del">
          <ac:chgData name="kirti vasava" userId="dc415815de6d1073" providerId="Windows Live" clId="Web-{C7E46A4C-22EE-D5D4-6A8B-19CFCA132839}" dt="2024-07-10T20:35:55.571" v="674"/>
          <ac:grpSpMkLst>
            <pc:docMk/>
            <pc:sldMk cId="2736003480" sldId="258"/>
            <ac:grpSpMk id="13" creationId="{4044D31D-7646-4DAF-BA5E-538071431987}"/>
          </ac:grpSpMkLst>
        </pc:grpChg>
        <pc:grpChg chg="add del">
          <ac:chgData name="kirti vasava" userId="dc415815de6d1073" providerId="Windows Live" clId="Web-{C7E46A4C-22EE-D5D4-6A8B-19CFCA132839}" dt="2024-07-10T20:36:04.868" v="678"/>
          <ac:grpSpMkLst>
            <pc:docMk/>
            <pc:sldMk cId="2736003480" sldId="258"/>
            <ac:grpSpMk id="50" creationId="{4D431671-5191-4947-8899-E90505A70426}"/>
          </ac:grpSpMkLst>
        </pc:grpChg>
        <pc:grpChg chg="add del">
          <ac:chgData name="kirti vasava" userId="dc415815de6d1073" providerId="Windows Live" clId="Web-{C7E46A4C-22EE-D5D4-6A8B-19CFCA132839}" dt="2024-07-10T20:36:16.727" v="680"/>
          <ac:grpSpMkLst>
            <pc:docMk/>
            <pc:sldMk cId="2736003480" sldId="258"/>
            <ac:grpSpMk id="55" creationId="{4D431671-5191-4947-8899-E90505A70426}"/>
          </ac:grpSpMkLst>
        </pc:grpChg>
        <pc:picChg chg="add del">
          <ac:chgData name="kirti vasava" userId="dc415815de6d1073" providerId="Windows Live" clId="Web-{C7E46A4C-22EE-D5D4-6A8B-19CFCA132839}" dt="2024-07-10T20:35:55.571" v="674"/>
          <ac:picMkLst>
            <pc:docMk/>
            <pc:sldMk cId="2736003480" sldId="258"/>
            <ac:picMk id="5" creationId="{898F6322-94DA-6B79-2B72-F51A3D9BAE1B}"/>
          </ac:picMkLst>
        </pc:picChg>
        <pc:picChg chg="add del">
          <ac:chgData name="kirti vasava" userId="dc415815de6d1073" providerId="Windows Live" clId="Web-{C7E46A4C-22EE-D5D4-6A8B-19CFCA132839}" dt="2024-07-10T20:36:04.868" v="678"/>
          <ac:picMkLst>
            <pc:docMk/>
            <pc:sldMk cId="2736003480" sldId="258"/>
            <ac:picMk id="52" creationId="{14FDB9C3-5A27-63A2-15E6-E13D39FF155B}"/>
          </ac:picMkLst>
        </pc:picChg>
        <pc:picChg chg="add del">
          <ac:chgData name="kirti vasava" userId="dc415815de6d1073" providerId="Windows Live" clId="Web-{C7E46A4C-22EE-D5D4-6A8B-19CFCA132839}" dt="2024-07-10T20:36:16.727" v="680"/>
          <ac:picMkLst>
            <pc:docMk/>
            <pc:sldMk cId="2736003480" sldId="258"/>
            <ac:picMk id="57" creationId="{5A4B3667-4F08-D329-7B94-1E7E14A34888}"/>
          </ac:picMkLst>
        </pc:picChg>
      </pc:sldChg>
      <pc:sldChg chg="addSp modSp new">
        <pc:chgData name="kirti vasava" userId="dc415815de6d1073" providerId="Windows Live" clId="Web-{C7E46A4C-22EE-D5D4-6A8B-19CFCA132839}" dt="2024-07-10T20:25:31.723" v="567" actId="20577"/>
        <pc:sldMkLst>
          <pc:docMk/>
          <pc:sldMk cId="2772160029" sldId="259"/>
        </pc:sldMkLst>
        <pc:spChg chg="mod">
          <ac:chgData name="kirti vasava" userId="dc415815de6d1073" providerId="Windows Live" clId="Web-{C7E46A4C-22EE-D5D4-6A8B-19CFCA132839}" dt="2024-07-10T20:14:47.641" v="390" actId="14100"/>
          <ac:spMkLst>
            <pc:docMk/>
            <pc:sldMk cId="2772160029" sldId="259"/>
            <ac:spMk id="2" creationId="{5533678B-3072-0668-08C4-08686D6A61F9}"/>
          </ac:spMkLst>
        </pc:spChg>
        <pc:spChg chg="mod">
          <ac:chgData name="kirti vasava" userId="dc415815de6d1073" providerId="Windows Live" clId="Web-{C7E46A4C-22EE-D5D4-6A8B-19CFCA132839}" dt="2024-07-10T20:19:17.823" v="430" actId="20577"/>
          <ac:spMkLst>
            <pc:docMk/>
            <pc:sldMk cId="2772160029" sldId="259"/>
            <ac:spMk id="3" creationId="{F5E84503-C39D-2DFC-B859-2BD501C450BA}"/>
          </ac:spMkLst>
        </pc:spChg>
        <pc:spChg chg="add mod">
          <ac:chgData name="kirti vasava" userId="dc415815de6d1073" providerId="Windows Live" clId="Web-{C7E46A4C-22EE-D5D4-6A8B-19CFCA132839}" dt="2024-07-10T20:25:31.723" v="567" actId="20577"/>
          <ac:spMkLst>
            <pc:docMk/>
            <pc:sldMk cId="2772160029" sldId="259"/>
            <ac:spMk id="4" creationId="{5025BAA3-4BF6-052C-3A25-914409B0AD8B}"/>
          </ac:spMkLst>
        </pc:spChg>
      </pc:sldChg>
      <pc:sldChg chg="addSp delSp modSp new">
        <pc:chgData name="kirti vasava" userId="dc415815de6d1073" providerId="Windows Live" clId="Web-{C7E46A4C-22EE-D5D4-6A8B-19CFCA132839}" dt="2024-07-10T20:57:45.672" v="1000" actId="20577"/>
        <pc:sldMkLst>
          <pc:docMk/>
          <pc:sldMk cId="4233735668" sldId="260"/>
        </pc:sldMkLst>
        <pc:spChg chg="mod">
          <ac:chgData name="kirti vasava" userId="dc415815de6d1073" providerId="Windows Live" clId="Web-{C7E46A4C-22EE-D5D4-6A8B-19CFCA132839}" dt="2024-07-10T20:15:16.844" v="401" actId="14100"/>
          <ac:spMkLst>
            <pc:docMk/>
            <pc:sldMk cId="4233735668" sldId="260"/>
            <ac:spMk id="2" creationId="{19F78899-9124-D791-3EFB-54661BD2E3D6}"/>
          </ac:spMkLst>
        </pc:spChg>
        <pc:spChg chg="mod">
          <ac:chgData name="kirti vasava" userId="dc415815de6d1073" providerId="Windows Live" clId="Web-{C7E46A4C-22EE-D5D4-6A8B-19CFCA132839}" dt="2024-07-10T20:57:45.672" v="1000" actId="20577"/>
          <ac:spMkLst>
            <pc:docMk/>
            <pc:sldMk cId="4233735668" sldId="260"/>
            <ac:spMk id="3" creationId="{46C429F0-35CC-6C1D-4F4E-ECAC74B81C70}"/>
          </ac:spMkLst>
        </pc:spChg>
        <pc:picChg chg="add del mod">
          <ac:chgData name="kirti vasava" userId="dc415815de6d1073" providerId="Windows Live" clId="Web-{C7E46A4C-22EE-D5D4-6A8B-19CFCA132839}" dt="2024-07-10T20:37:30.557" v="684"/>
          <ac:picMkLst>
            <pc:docMk/>
            <pc:sldMk cId="4233735668" sldId="260"/>
            <ac:picMk id="4" creationId="{A90C70C6-B654-A3D8-F4A0-57C46FF42721}"/>
          </ac:picMkLst>
        </pc:picChg>
        <pc:picChg chg="add mod">
          <ac:chgData name="kirti vasava" userId="dc415815de6d1073" providerId="Windows Live" clId="Web-{C7E46A4C-22EE-D5D4-6A8B-19CFCA132839}" dt="2024-07-10T20:48:17.307" v="853" actId="14100"/>
          <ac:picMkLst>
            <pc:docMk/>
            <pc:sldMk cId="4233735668" sldId="260"/>
            <ac:picMk id="5" creationId="{B8178E88-1DF8-8863-2F4F-7FF09108323B}"/>
          </ac:picMkLst>
        </pc:picChg>
      </pc:sldChg>
      <pc:sldChg chg="modSp new">
        <pc:chgData name="kirti vasava" userId="dc415815de6d1073" providerId="Windows Live" clId="Web-{C7E46A4C-22EE-D5D4-6A8B-19CFCA132839}" dt="2024-07-10T20:13:46.280" v="384" actId="20577"/>
        <pc:sldMkLst>
          <pc:docMk/>
          <pc:sldMk cId="4198113170" sldId="261"/>
        </pc:sldMkLst>
        <pc:spChg chg="mod">
          <ac:chgData name="kirti vasava" userId="dc415815de6d1073" providerId="Windows Live" clId="Web-{C7E46A4C-22EE-D5D4-6A8B-19CFCA132839}" dt="2024-07-10T20:13:46.280" v="384" actId="20577"/>
          <ac:spMkLst>
            <pc:docMk/>
            <pc:sldMk cId="4198113170" sldId="261"/>
            <ac:spMk id="2" creationId="{5CC6468D-422C-0F79-FFB9-330BBC287CC1}"/>
          </ac:spMkLst>
        </pc:spChg>
        <pc:spChg chg="mod">
          <ac:chgData name="kirti vasava" userId="dc415815de6d1073" providerId="Windows Live" clId="Web-{C7E46A4C-22EE-D5D4-6A8B-19CFCA132839}" dt="2024-07-10T20:12:48.021" v="379" actId="14100"/>
          <ac:spMkLst>
            <pc:docMk/>
            <pc:sldMk cId="4198113170" sldId="261"/>
            <ac:spMk id="3" creationId="{98377ADA-5D79-DAAC-1164-6C70DBDA4ABD}"/>
          </ac:spMkLst>
        </pc:spChg>
      </pc:sldChg>
      <pc:sldChg chg="new del">
        <pc:chgData name="kirti vasava" userId="dc415815de6d1073" providerId="Windows Live" clId="Web-{C7E46A4C-22EE-D5D4-6A8B-19CFCA132839}" dt="2024-07-10T20:19:52.808" v="433"/>
        <pc:sldMkLst>
          <pc:docMk/>
          <pc:sldMk cId="2553811576" sldId="262"/>
        </pc:sldMkLst>
      </pc:sldChg>
      <pc:sldChg chg="addSp delSp modSp new mod setBg modClrScheme chgLayout">
        <pc:chgData name="kirti vasava" userId="dc415815de6d1073" providerId="Windows Live" clId="Web-{C7E46A4C-22EE-D5D4-6A8B-19CFCA132839}" dt="2024-07-10T20:44:29.286" v="800" actId="20577"/>
        <pc:sldMkLst>
          <pc:docMk/>
          <pc:sldMk cId="4069291348" sldId="262"/>
        </pc:sldMkLst>
        <pc:spChg chg="del">
          <ac:chgData name="kirti vasava" userId="dc415815de6d1073" providerId="Windows Live" clId="Web-{C7E46A4C-22EE-D5D4-6A8B-19CFCA132839}" dt="2024-07-10T20:25:40.770" v="569"/>
          <ac:spMkLst>
            <pc:docMk/>
            <pc:sldMk cId="4069291348" sldId="262"/>
            <ac:spMk id="2" creationId="{264363D3-87EC-554F-F852-73C972646248}"/>
          </ac:spMkLst>
        </pc:spChg>
        <pc:spChg chg="del">
          <ac:chgData name="kirti vasava" userId="dc415815de6d1073" providerId="Windows Live" clId="Web-{C7E46A4C-22EE-D5D4-6A8B-19CFCA132839}" dt="2024-07-10T20:25:40.770" v="569"/>
          <ac:spMkLst>
            <pc:docMk/>
            <pc:sldMk cId="4069291348" sldId="262"/>
            <ac:spMk id="3" creationId="{3B179838-DD1E-C5FE-7B1E-430AF8C5897D}"/>
          </ac:spMkLst>
        </pc:spChg>
        <pc:spChg chg="add mod">
          <ac:chgData name="kirti vasava" userId="dc415815de6d1073" providerId="Windows Live" clId="Web-{C7E46A4C-22EE-D5D4-6A8B-19CFCA132839}" dt="2024-07-10T20:44:29.286" v="800" actId="20577"/>
          <ac:spMkLst>
            <pc:docMk/>
            <pc:sldMk cId="4069291348" sldId="262"/>
            <ac:spMk id="4" creationId="{95537A3B-D9E5-CE73-5E98-645E3F94E61B}"/>
          </ac:spMkLst>
        </pc:spChg>
        <pc:spChg chg="add mod">
          <ac:chgData name="kirti vasava" userId="dc415815de6d1073" providerId="Windows Live" clId="Web-{C7E46A4C-22EE-D5D4-6A8B-19CFCA132839}" dt="2024-07-10T20:43:59.067" v="796"/>
          <ac:spMkLst>
            <pc:docMk/>
            <pc:sldMk cId="4069291348" sldId="262"/>
            <ac:spMk id="5" creationId="{33371E48-5CE8-EE5F-8320-A2E4CD316C6F}"/>
          </ac:spMkLst>
        </pc:spChg>
        <pc:spChg chg="add del">
          <ac:chgData name="kirti vasava" userId="dc415815de6d1073" providerId="Windows Live" clId="Web-{C7E46A4C-22EE-D5D4-6A8B-19CFCA132839}" dt="2024-07-10T20:32:22.362" v="667"/>
          <ac:spMkLst>
            <pc:docMk/>
            <pc:sldMk cId="4069291348" sldId="262"/>
            <ac:spMk id="7" creationId="{170B4EA3-CF1B-BD6A-EC70-66A1884FB1C5}"/>
          </ac:spMkLst>
        </pc:spChg>
        <pc:spChg chg="add del">
          <ac:chgData name="kirti vasava" userId="dc415815de6d1073" providerId="Windows Live" clId="Web-{C7E46A4C-22EE-D5D4-6A8B-19CFCA132839}" dt="2024-07-10T20:27:00.178" v="588"/>
          <ac:spMkLst>
            <pc:docMk/>
            <pc:sldMk cId="4069291348" sldId="262"/>
            <ac:spMk id="42" creationId="{2437C4A8-8E3A-4ADA-93B9-64737CE1ABB1}"/>
          </ac:spMkLst>
        </pc:spChg>
        <pc:spChg chg="add del">
          <ac:chgData name="kirti vasava" userId="dc415815de6d1073" providerId="Windows Live" clId="Web-{C7E46A4C-22EE-D5D4-6A8B-19CFCA132839}" dt="2024-07-10T20:26:55.443" v="586"/>
          <ac:spMkLst>
            <pc:docMk/>
            <pc:sldMk cId="4069291348" sldId="262"/>
            <ac:spMk id="43" creationId="{2437C4A8-8E3A-4ADA-93B9-64737CE1ABB1}"/>
          </ac:spMkLst>
        </pc:spChg>
        <pc:spChg chg="add del">
          <ac:chgData name="kirti vasava" userId="dc415815de6d1073" providerId="Windows Live" clId="Web-{C7E46A4C-22EE-D5D4-6A8B-19CFCA132839}" dt="2024-07-10T20:27:00.178" v="588"/>
          <ac:spMkLst>
            <pc:docMk/>
            <pc:sldMk cId="4069291348" sldId="262"/>
            <ac:spMk id="44" creationId="{411BE1D3-B675-4947-B4E3-14B8DC93FB2C}"/>
          </ac:spMkLst>
        </pc:spChg>
        <pc:spChg chg="add del">
          <ac:chgData name="kirti vasava" userId="dc415815de6d1073" providerId="Windows Live" clId="Web-{C7E46A4C-22EE-D5D4-6A8B-19CFCA132839}" dt="2024-07-10T20:26:55.443" v="586"/>
          <ac:spMkLst>
            <pc:docMk/>
            <pc:sldMk cId="4069291348" sldId="262"/>
            <ac:spMk id="45" creationId="{165794D4-DDCF-469D-A6C7-0AE18F6BB64C}"/>
          </ac:spMkLst>
        </pc:spChg>
        <pc:spChg chg="add del">
          <ac:chgData name="kirti vasava" userId="dc415815de6d1073" providerId="Windows Live" clId="Web-{C7E46A4C-22EE-D5D4-6A8B-19CFCA132839}" dt="2024-07-10T20:27:00.178" v="588"/>
          <ac:spMkLst>
            <pc:docMk/>
            <pc:sldMk cId="4069291348" sldId="262"/>
            <ac:spMk id="46" creationId="{D2D8651B-6FCC-49D7-B6F8-AF869E89F04C}"/>
          </ac:spMkLst>
        </pc:spChg>
        <pc:spChg chg="add del">
          <ac:chgData name="kirti vasava" userId="dc415815de6d1073" providerId="Windows Live" clId="Web-{C7E46A4C-22EE-D5D4-6A8B-19CFCA132839}" dt="2024-07-10T20:27:00.178" v="588"/>
          <ac:spMkLst>
            <pc:docMk/>
            <pc:sldMk cId="4069291348" sldId="262"/>
            <ac:spMk id="48" creationId="{B27DF924-CC1B-431A-A8F3-7FEBCA1AF9A5}"/>
          </ac:spMkLst>
        </pc:spChg>
        <pc:spChg chg="add del">
          <ac:chgData name="kirti vasava" userId="dc415815de6d1073" providerId="Windows Live" clId="Web-{C7E46A4C-22EE-D5D4-6A8B-19CFCA132839}" dt="2024-07-10T20:26:55.443" v="586"/>
          <ac:spMkLst>
            <pc:docMk/>
            <pc:sldMk cId="4069291348" sldId="262"/>
            <ac:spMk id="80" creationId="{406D8C29-9DDA-48D0-AF70-905FDB2CE393}"/>
          </ac:spMkLst>
        </pc:spChg>
        <pc:spChg chg="add del">
          <ac:chgData name="kirti vasava" userId="dc415815de6d1073" providerId="Windows Live" clId="Web-{C7E46A4C-22EE-D5D4-6A8B-19CFCA132839}" dt="2024-07-10T20:27:03.537" v="590"/>
          <ac:spMkLst>
            <pc:docMk/>
            <pc:sldMk cId="4069291348" sldId="262"/>
            <ac:spMk id="81" creationId="{592AC99E-ADE8-429A-A4E4-4C1BCA76FE65}"/>
          </ac:spMkLst>
        </pc:spChg>
        <pc:spChg chg="add del ord">
          <ac:chgData name="kirti vasava" userId="dc415815de6d1073" providerId="Windows Live" clId="Web-{C7E46A4C-22EE-D5D4-6A8B-19CFCA132839}" dt="2024-07-10T20:36:57.697" v="683"/>
          <ac:spMkLst>
            <pc:docMk/>
            <pc:sldMk cId="4069291348" sldId="262"/>
            <ac:spMk id="84" creationId="{87996CF5-F83E-36B5-9755-12E27F148C0C}"/>
          </ac:spMkLst>
        </pc:spChg>
        <pc:spChg chg="add del">
          <ac:chgData name="kirti vasava" userId="dc415815de6d1073" providerId="Windows Live" clId="Web-{C7E46A4C-22EE-D5D4-6A8B-19CFCA132839}" dt="2024-07-10T20:27:03.537" v="590"/>
          <ac:spMkLst>
            <pc:docMk/>
            <pc:sldMk cId="4069291348" sldId="262"/>
            <ac:spMk id="87" creationId="{2437C4A8-8E3A-4ADA-93B9-64737CE1ABB1}"/>
          </ac:spMkLst>
        </pc:spChg>
        <pc:spChg chg="add del">
          <ac:chgData name="kirti vasava" userId="dc415815de6d1073" providerId="Windows Live" clId="Web-{C7E46A4C-22EE-D5D4-6A8B-19CFCA132839}" dt="2024-07-10T20:27:03.537" v="590"/>
          <ac:spMkLst>
            <pc:docMk/>
            <pc:sldMk cId="4069291348" sldId="262"/>
            <ac:spMk id="88" creationId="{BA6285CA-6AFA-4F27-AFB5-1B32CDE09B1A}"/>
          </ac:spMkLst>
        </pc:spChg>
        <pc:spChg chg="add del">
          <ac:chgData name="kirti vasava" userId="dc415815de6d1073" providerId="Windows Live" clId="Web-{C7E46A4C-22EE-D5D4-6A8B-19CFCA132839}" dt="2024-07-10T20:27:03.537" v="590"/>
          <ac:spMkLst>
            <pc:docMk/>
            <pc:sldMk cId="4069291348" sldId="262"/>
            <ac:spMk id="89" creationId="{DD5B1FFE-F94F-4D15-8DF0-16558755F8A4}"/>
          </ac:spMkLst>
        </pc:spChg>
        <pc:spChg chg="add del">
          <ac:chgData name="kirti vasava" userId="dc415815de6d1073" providerId="Windows Live" clId="Web-{C7E46A4C-22EE-D5D4-6A8B-19CFCA132839}" dt="2024-07-10T20:36:25.040" v="682"/>
          <ac:spMkLst>
            <pc:docMk/>
            <pc:sldMk cId="4069291348" sldId="262"/>
            <ac:spMk id="95" creationId="{2437C4A8-8E3A-4ADA-93B9-64737CE1ABB1}"/>
          </ac:spMkLst>
        </pc:spChg>
        <pc:spChg chg="add del">
          <ac:chgData name="kirti vasava" userId="dc415815de6d1073" providerId="Windows Live" clId="Web-{C7E46A4C-22EE-D5D4-6A8B-19CFCA132839}" dt="2024-07-10T20:36:25.040" v="682"/>
          <ac:spMkLst>
            <pc:docMk/>
            <pc:sldMk cId="4069291348" sldId="262"/>
            <ac:spMk id="96" creationId="{411BE1D3-B675-4947-B4E3-14B8DC93FB2C}"/>
          </ac:spMkLst>
        </pc:spChg>
        <pc:spChg chg="add del">
          <ac:chgData name="kirti vasava" userId="dc415815de6d1073" providerId="Windows Live" clId="Web-{C7E46A4C-22EE-D5D4-6A8B-19CFCA132839}" dt="2024-07-10T20:36:25.040" v="682"/>
          <ac:spMkLst>
            <pc:docMk/>
            <pc:sldMk cId="4069291348" sldId="262"/>
            <ac:spMk id="97" creationId="{D2D8651B-6FCC-49D7-B6F8-AF869E89F04C}"/>
          </ac:spMkLst>
        </pc:spChg>
        <pc:spChg chg="add del">
          <ac:chgData name="kirti vasava" userId="dc415815de6d1073" providerId="Windows Live" clId="Web-{C7E46A4C-22EE-D5D4-6A8B-19CFCA132839}" dt="2024-07-10T20:36:25.040" v="682"/>
          <ac:spMkLst>
            <pc:docMk/>
            <pc:sldMk cId="4069291348" sldId="262"/>
            <ac:spMk id="98" creationId="{B27DF924-CC1B-431A-A8F3-7FEBCA1AF9A5}"/>
          </ac:spMkLst>
        </pc:spChg>
        <pc:spChg chg="add del">
          <ac:chgData name="kirti vasava" userId="dc415815de6d1073" providerId="Windows Live" clId="Web-{C7E46A4C-22EE-D5D4-6A8B-19CFCA132839}" dt="2024-07-10T20:43:59.067" v="796"/>
          <ac:spMkLst>
            <pc:docMk/>
            <pc:sldMk cId="4069291348" sldId="262"/>
            <ac:spMk id="105" creationId="{63BAC6E0-ADAC-40FB-AF53-88FA5F83738C}"/>
          </ac:spMkLst>
        </pc:spChg>
        <pc:spChg chg="add del">
          <ac:chgData name="kirti vasava" userId="dc415815de6d1073" providerId="Windows Live" clId="Web-{C7E46A4C-22EE-D5D4-6A8B-19CFCA132839}" dt="2024-07-10T20:43:59.067" v="796"/>
          <ac:spMkLst>
            <pc:docMk/>
            <pc:sldMk cId="4069291348" sldId="262"/>
            <ac:spMk id="106" creationId="{1C582B07-D0F0-4B6B-A5D9-D2F192CB3A4E}"/>
          </ac:spMkLst>
        </pc:spChg>
        <pc:spChg chg="add del">
          <ac:chgData name="kirti vasava" userId="dc415815de6d1073" providerId="Windows Live" clId="Web-{C7E46A4C-22EE-D5D4-6A8B-19CFCA132839}" dt="2024-07-10T20:36:17.524" v="681"/>
          <ac:spMkLst>
            <pc:docMk/>
            <pc:sldMk cId="4069291348" sldId="262"/>
            <ac:spMk id="140" creationId="{63BAC6E0-ADAC-40FB-AF53-88FA5F83738C}"/>
          </ac:spMkLst>
        </pc:spChg>
        <pc:spChg chg="add del">
          <ac:chgData name="kirti vasava" userId="dc415815de6d1073" providerId="Windows Live" clId="Web-{C7E46A4C-22EE-D5D4-6A8B-19CFCA132839}" dt="2024-07-10T20:43:59.067" v="796"/>
          <ac:spMkLst>
            <pc:docMk/>
            <pc:sldMk cId="4069291348" sldId="262"/>
            <ac:spMk id="141" creationId="{2DA85AC7-DF61-4086-8298-78466DA21D6D}"/>
          </ac:spMkLst>
        </pc:spChg>
        <pc:spChg chg="add del">
          <ac:chgData name="kirti vasava" userId="dc415815de6d1073" providerId="Windows Live" clId="Web-{C7E46A4C-22EE-D5D4-6A8B-19CFCA132839}" dt="2024-07-10T20:36:17.524" v="681"/>
          <ac:spMkLst>
            <pc:docMk/>
            <pc:sldMk cId="4069291348" sldId="262"/>
            <ac:spMk id="142" creationId="{1C582B07-D0F0-4B6B-A5D9-D2F192CB3A4E}"/>
          </ac:spMkLst>
        </pc:spChg>
        <pc:spChg chg="add del">
          <ac:chgData name="kirti vasava" userId="dc415815de6d1073" providerId="Windows Live" clId="Web-{C7E46A4C-22EE-D5D4-6A8B-19CFCA132839}" dt="2024-07-10T20:36:17.524" v="681"/>
          <ac:spMkLst>
            <pc:docMk/>
            <pc:sldMk cId="4069291348" sldId="262"/>
            <ac:spMk id="177" creationId="{2DA85AC7-DF61-4086-8298-78466DA21D6D}"/>
          </ac:spMkLst>
        </pc:spChg>
        <pc:spChg chg="add">
          <ac:chgData name="kirti vasava" userId="dc415815de6d1073" providerId="Windows Live" clId="Web-{C7E46A4C-22EE-D5D4-6A8B-19CFCA132839}" dt="2024-07-10T20:43:59.067" v="796"/>
          <ac:spMkLst>
            <pc:docMk/>
            <pc:sldMk cId="4069291348" sldId="262"/>
            <ac:spMk id="213" creationId="{63BAC6E0-ADAC-40FB-AF53-88FA5F83738C}"/>
          </ac:spMkLst>
        </pc:spChg>
        <pc:spChg chg="add">
          <ac:chgData name="kirti vasava" userId="dc415815de6d1073" providerId="Windows Live" clId="Web-{C7E46A4C-22EE-D5D4-6A8B-19CFCA132839}" dt="2024-07-10T20:43:59.067" v="796"/>
          <ac:spMkLst>
            <pc:docMk/>
            <pc:sldMk cId="4069291348" sldId="262"/>
            <ac:spMk id="215" creationId="{1C582B07-D0F0-4B6B-A5D9-D2F192CB3A4E}"/>
          </ac:spMkLst>
        </pc:spChg>
        <pc:spChg chg="add">
          <ac:chgData name="kirti vasava" userId="dc415815de6d1073" providerId="Windows Live" clId="Web-{C7E46A4C-22EE-D5D4-6A8B-19CFCA132839}" dt="2024-07-10T20:43:59.067" v="796"/>
          <ac:spMkLst>
            <pc:docMk/>
            <pc:sldMk cId="4069291348" sldId="262"/>
            <ac:spMk id="250" creationId="{6AEB5F15-1A76-4DAC-A6E6-9C3554758379}"/>
          </ac:spMkLst>
        </pc:spChg>
        <pc:grpChg chg="add del">
          <ac:chgData name="kirti vasava" userId="dc415815de6d1073" providerId="Windows Live" clId="Web-{C7E46A4C-22EE-D5D4-6A8B-19CFCA132839}" dt="2024-07-10T20:27:00.178" v="588"/>
          <ac:grpSpMkLst>
            <pc:docMk/>
            <pc:sldMk cId="4069291348" sldId="262"/>
            <ac:grpSpMk id="9" creationId="{748618E9-EE2D-4864-9EEE-58939BD4FBBA}"/>
          </ac:grpSpMkLst>
        </pc:grpChg>
        <pc:grpChg chg="add del">
          <ac:chgData name="kirti vasava" userId="dc415815de6d1073" providerId="Windows Live" clId="Web-{C7E46A4C-22EE-D5D4-6A8B-19CFCA132839}" dt="2024-07-10T20:26:55.443" v="586"/>
          <ac:grpSpMkLst>
            <pc:docMk/>
            <pc:sldMk cId="4069291348" sldId="262"/>
            <ac:grpSpMk id="10" creationId="{748618E9-EE2D-4864-9EEE-58939BD4FBBA}"/>
          </ac:grpSpMkLst>
        </pc:grpChg>
        <pc:grpChg chg="add del">
          <ac:chgData name="kirti vasava" userId="dc415815de6d1073" providerId="Windows Live" clId="Web-{C7E46A4C-22EE-D5D4-6A8B-19CFCA132839}" dt="2024-07-10T20:26:55.443" v="586"/>
          <ac:grpSpMkLst>
            <pc:docMk/>
            <pc:sldMk cId="4069291348" sldId="262"/>
            <ac:grpSpMk id="47" creationId="{88D25AED-03FE-496D-84B1-6BD007300A1A}"/>
          </ac:grpSpMkLst>
        </pc:grpChg>
        <pc:grpChg chg="add del">
          <ac:chgData name="kirti vasava" userId="dc415815de6d1073" providerId="Windows Live" clId="Web-{C7E46A4C-22EE-D5D4-6A8B-19CFCA132839}" dt="2024-07-10T20:27:00.178" v="588"/>
          <ac:grpSpMkLst>
            <pc:docMk/>
            <pc:sldMk cId="4069291348" sldId="262"/>
            <ac:grpSpMk id="50" creationId="{2C13C5A7-AC21-48FA-A06F-6A7F303BC3CD}"/>
          </ac:grpSpMkLst>
        </pc:grpChg>
        <pc:grpChg chg="add del">
          <ac:chgData name="kirti vasava" userId="dc415815de6d1073" providerId="Windows Live" clId="Web-{C7E46A4C-22EE-D5D4-6A8B-19CFCA132839}" dt="2024-07-10T20:27:03.537" v="590"/>
          <ac:grpSpMkLst>
            <pc:docMk/>
            <pc:sldMk cId="4069291348" sldId="262"/>
            <ac:grpSpMk id="85" creationId="{748618E9-EE2D-4864-9EEE-58939BD4FBBA}"/>
          </ac:grpSpMkLst>
        </pc:grpChg>
        <pc:grpChg chg="add del">
          <ac:chgData name="kirti vasava" userId="dc415815de6d1073" providerId="Windows Live" clId="Web-{C7E46A4C-22EE-D5D4-6A8B-19CFCA132839}" dt="2024-07-10T20:27:03.537" v="590"/>
          <ac:grpSpMkLst>
            <pc:docMk/>
            <pc:sldMk cId="4069291348" sldId="262"/>
            <ac:grpSpMk id="90" creationId="{20BEF124-51AA-4E93-80BE-A505FBC283FF}"/>
          </ac:grpSpMkLst>
        </pc:grpChg>
        <pc:grpChg chg="add del">
          <ac:chgData name="kirti vasava" userId="dc415815de6d1073" providerId="Windows Live" clId="Web-{C7E46A4C-22EE-D5D4-6A8B-19CFCA132839}" dt="2024-07-10T20:36:25.040" v="682"/>
          <ac:grpSpMkLst>
            <pc:docMk/>
            <pc:sldMk cId="4069291348" sldId="262"/>
            <ac:grpSpMk id="93" creationId="{748618E9-EE2D-4864-9EEE-58939BD4FBBA}"/>
          </ac:grpSpMkLst>
        </pc:grpChg>
        <pc:grpChg chg="add del">
          <ac:chgData name="kirti vasava" userId="dc415815de6d1073" providerId="Windows Live" clId="Web-{C7E46A4C-22EE-D5D4-6A8B-19CFCA132839}" dt="2024-07-10T20:36:25.040" v="682"/>
          <ac:grpSpMkLst>
            <pc:docMk/>
            <pc:sldMk cId="4069291348" sldId="262"/>
            <ac:grpSpMk id="99" creationId="{2C13C5A7-AC21-48FA-A06F-6A7F303BC3CD}"/>
          </ac:grpSpMkLst>
        </pc:grpChg>
        <pc:grpChg chg="add del">
          <ac:chgData name="kirti vasava" userId="dc415815de6d1073" providerId="Windows Live" clId="Web-{C7E46A4C-22EE-D5D4-6A8B-19CFCA132839}" dt="2024-07-10T20:43:59.067" v="796"/>
          <ac:grpSpMkLst>
            <pc:docMk/>
            <pc:sldMk cId="4069291348" sldId="262"/>
            <ac:grpSpMk id="104" creationId="{BDF0D99C-5D42-41C6-A50C-C4E2D6B2A36E}"/>
          </ac:grpSpMkLst>
        </pc:grpChg>
        <pc:grpChg chg="add del">
          <ac:chgData name="kirti vasava" userId="dc415815de6d1073" providerId="Windows Live" clId="Web-{C7E46A4C-22EE-D5D4-6A8B-19CFCA132839}" dt="2024-07-10T20:36:17.524" v="681"/>
          <ac:grpSpMkLst>
            <pc:docMk/>
            <pc:sldMk cId="4069291348" sldId="262"/>
            <ac:grpSpMk id="107" creationId="{BDF0D99C-5D42-41C6-A50C-C4E2D6B2A36E}"/>
          </ac:grpSpMkLst>
        </pc:grpChg>
        <pc:grpChg chg="add del">
          <ac:chgData name="kirti vasava" userId="dc415815de6d1073" providerId="Windows Live" clId="Web-{C7E46A4C-22EE-D5D4-6A8B-19CFCA132839}" dt="2024-07-10T20:43:59.067" v="796"/>
          <ac:grpSpMkLst>
            <pc:docMk/>
            <pc:sldMk cId="4069291348" sldId="262"/>
            <ac:grpSpMk id="139" creationId="{4A124883-752D-4906-90FA-0C92E34D2687}"/>
          </ac:grpSpMkLst>
        </pc:grpChg>
        <pc:grpChg chg="add del">
          <ac:chgData name="kirti vasava" userId="dc415815de6d1073" providerId="Windows Live" clId="Web-{C7E46A4C-22EE-D5D4-6A8B-19CFCA132839}" dt="2024-07-10T20:36:17.524" v="681"/>
          <ac:grpSpMkLst>
            <pc:docMk/>
            <pc:sldMk cId="4069291348" sldId="262"/>
            <ac:grpSpMk id="144" creationId="{4A124883-752D-4906-90FA-0C92E34D2687}"/>
          </ac:grpSpMkLst>
        </pc:grpChg>
        <pc:grpChg chg="add">
          <ac:chgData name="kirti vasava" userId="dc415815de6d1073" providerId="Windows Live" clId="Web-{C7E46A4C-22EE-D5D4-6A8B-19CFCA132839}" dt="2024-07-10T20:43:59.067" v="796"/>
          <ac:grpSpMkLst>
            <pc:docMk/>
            <pc:sldMk cId="4069291348" sldId="262"/>
            <ac:grpSpMk id="180" creationId="{BDF0D99C-5D42-41C6-A50C-C4E2D6B2A36E}"/>
          </ac:grpSpMkLst>
        </pc:grpChg>
        <pc:grpChg chg="add">
          <ac:chgData name="kirti vasava" userId="dc415815de6d1073" providerId="Windows Live" clId="Web-{C7E46A4C-22EE-D5D4-6A8B-19CFCA132839}" dt="2024-07-10T20:43:59.067" v="796"/>
          <ac:grpSpMkLst>
            <pc:docMk/>
            <pc:sldMk cId="4069291348" sldId="262"/>
            <ac:grpSpMk id="217" creationId="{4074CF54-1340-4AE9-BF8F-51DBAB7E5618}"/>
          </ac:grpSpMkLst>
        </pc:grpChg>
        <pc:picChg chg="add del">
          <ac:chgData name="kirti vasava" userId="dc415815de6d1073" providerId="Windows Live" clId="Web-{C7E46A4C-22EE-D5D4-6A8B-19CFCA132839}" dt="2024-07-10T20:26:55.443" v="586"/>
          <ac:picMkLst>
            <pc:docMk/>
            <pc:sldMk cId="4069291348" sldId="262"/>
            <ac:picMk id="6" creationId="{5E327A6F-94E9-D392-6FD1-02448B1745B1}"/>
          </ac:picMkLst>
        </pc:picChg>
        <pc:picChg chg="add mod">
          <ac:chgData name="kirti vasava" userId="dc415815de6d1073" providerId="Windows Live" clId="Web-{C7E46A4C-22EE-D5D4-6A8B-19CFCA132839}" dt="2024-07-10T20:43:59.067" v="796"/>
          <ac:picMkLst>
            <pc:docMk/>
            <pc:sldMk cId="4069291348" sldId="262"/>
            <ac:picMk id="8" creationId="{A99D9641-4E5D-DC2C-FD21-37E6D47C995A}"/>
          </ac:picMkLst>
        </pc:picChg>
        <pc:picChg chg="add mod ord">
          <ac:chgData name="kirti vasava" userId="dc415815de6d1073" providerId="Windows Live" clId="Web-{C7E46A4C-22EE-D5D4-6A8B-19CFCA132839}" dt="2024-07-10T20:43:59.067" v="796"/>
          <ac:picMkLst>
            <pc:docMk/>
            <pc:sldMk cId="4069291348" sldId="262"/>
            <ac:picMk id="92" creationId="{A9B7BAD6-23DF-8566-E06B-9B6DD85995B1}"/>
          </ac:picMkLst>
        </pc:picChg>
        <pc:picChg chg="add mod">
          <ac:chgData name="kirti vasava" userId="dc415815de6d1073" providerId="Windows Live" clId="Web-{C7E46A4C-22EE-D5D4-6A8B-19CFCA132839}" dt="2024-07-10T20:43:59.067" v="796"/>
          <ac:picMkLst>
            <pc:docMk/>
            <pc:sldMk cId="4069291348" sldId="262"/>
            <ac:picMk id="102" creationId="{42A1596F-1476-6E4F-E337-6BCB29EE8394}"/>
          </ac:picMkLst>
        </pc:picChg>
      </pc:sldChg>
      <pc:sldChg chg="addSp delSp modSp new mod modClrScheme chgLayout">
        <pc:chgData name="kirti vasava" userId="dc415815de6d1073" providerId="Windows Live" clId="Web-{C7E46A4C-22EE-D5D4-6A8B-19CFCA132839}" dt="2024-07-10T20:55:33.651" v="975" actId="20577"/>
        <pc:sldMkLst>
          <pc:docMk/>
          <pc:sldMk cId="3274599035" sldId="263"/>
        </pc:sldMkLst>
        <pc:spChg chg="add del mod">
          <ac:chgData name="kirti vasava" userId="dc415815de6d1073" providerId="Windows Live" clId="Web-{C7E46A4C-22EE-D5D4-6A8B-19CFCA132839}" dt="2024-07-10T20:46:20.914" v="830"/>
          <ac:spMkLst>
            <pc:docMk/>
            <pc:sldMk cId="3274599035" sldId="263"/>
            <ac:spMk id="2" creationId="{3A427C3B-54CC-BAE5-3A48-412FE6B9A979}"/>
          </ac:spMkLst>
        </pc:spChg>
        <pc:spChg chg="add del mod">
          <ac:chgData name="kirti vasava" userId="dc415815de6d1073" providerId="Windows Live" clId="Web-{C7E46A4C-22EE-D5D4-6A8B-19CFCA132839}" dt="2024-07-10T20:46:20.914" v="830"/>
          <ac:spMkLst>
            <pc:docMk/>
            <pc:sldMk cId="3274599035" sldId="263"/>
            <ac:spMk id="3" creationId="{571AFACC-22E7-21B2-0E67-D86D568D0714}"/>
          </ac:spMkLst>
        </pc:spChg>
        <pc:spChg chg="add mod">
          <ac:chgData name="kirti vasava" userId="dc415815de6d1073" providerId="Windows Live" clId="Web-{C7E46A4C-22EE-D5D4-6A8B-19CFCA132839}" dt="2024-07-10T20:55:33.651" v="975" actId="20577"/>
          <ac:spMkLst>
            <pc:docMk/>
            <pc:sldMk cId="3274599035" sldId="263"/>
            <ac:spMk id="4" creationId="{BB9107E3-2485-BB28-CAE1-49D2DBA178D9}"/>
          </ac:spMkLst>
        </pc:spChg>
        <pc:picChg chg="add mod">
          <ac:chgData name="kirti vasava" userId="dc415815de6d1073" providerId="Windows Live" clId="Web-{C7E46A4C-22EE-D5D4-6A8B-19CFCA132839}" dt="2024-07-10T20:54:37.803" v="963" actId="1076"/>
          <ac:picMkLst>
            <pc:docMk/>
            <pc:sldMk cId="3274599035" sldId="263"/>
            <ac:picMk id="5" creationId="{24DC27B1-8A24-14CB-0B74-2A07920FD3F3}"/>
          </ac:picMkLst>
        </pc:picChg>
      </pc:sldChg>
      <pc:sldChg chg="addSp delSp modSp new del mod modClrScheme chgLayout">
        <pc:chgData name="kirti vasava" userId="dc415815de6d1073" providerId="Windows Live" clId="Web-{C7E46A4C-22EE-D5D4-6A8B-19CFCA132839}" dt="2024-07-10T20:46:19.961" v="829"/>
        <pc:sldMkLst>
          <pc:docMk/>
          <pc:sldMk cId="1935352845" sldId="264"/>
        </pc:sldMkLst>
        <pc:spChg chg="add del">
          <ac:chgData name="kirti vasava" userId="dc415815de6d1073" providerId="Windows Live" clId="Web-{C7E46A4C-22EE-D5D4-6A8B-19CFCA132839}" dt="2024-07-10T20:46:18.773" v="828"/>
          <ac:spMkLst>
            <pc:docMk/>
            <pc:sldMk cId="1935352845" sldId="264"/>
            <ac:spMk id="2" creationId="{7D948F13-CDE7-C411-56C1-5D7B92E40561}"/>
          </ac:spMkLst>
        </pc:spChg>
        <pc:spChg chg="add del">
          <ac:chgData name="kirti vasava" userId="dc415815de6d1073" providerId="Windows Live" clId="Web-{C7E46A4C-22EE-D5D4-6A8B-19CFCA132839}" dt="2024-07-10T20:46:18.773" v="828"/>
          <ac:spMkLst>
            <pc:docMk/>
            <pc:sldMk cId="1935352845" sldId="264"/>
            <ac:spMk id="3" creationId="{5D1ACA00-F3D2-C05B-49F8-C4F72A1B456C}"/>
          </ac:spMkLst>
        </pc:spChg>
        <pc:spChg chg="add del mod">
          <ac:chgData name="kirti vasava" userId="dc415815de6d1073" providerId="Windows Live" clId="Web-{C7E46A4C-22EE-D5D4-6A8B-19CFCA132839}" dt="2024-07-10T20:46:18.086" v="827"/>
          <ac:spMkLst>
            <pc:docMk/>
            <pc:sldMk cId="1935352845" sldId="264"/>
            <ac:spMk id="4" creationId="{115C46A8-800A-E807-9BEF-C61C14ACBF51}"/>
          </ac:spMkLst>
        </pc:spChg>
      </pc:sldChg>
      <pc:sldChg chg="addSp delSp modSp new">
        <pc:chgData name="kirti vasava" userId="dc415815de6d1073" providerId="Windows Live" clId="Web-{C7E46A4C-22EE-D5D4-6A8B-19CFCA132839}" dt="2024-07-10T21:01:51.181" v="1043" actId="1076"/>
        <pc:sldMkLst>
          <pc:docMk/>
          <pc:sldMk cId="4153820287" sldId="264"/>
        </pc:sldMkLst>
        <pc:spChg chg="add del mod">
          <ac:chgData name="kirti vasava" userId="dc415815de6d1073" providerId="Windows Live" clId="Web-{C7E46A4C-22EE-D5D4-6A8B-19CFCA132839}" dt="2024-07-10T20:57:49.125" v="1001"/>
          <ac:spMkLst>
            <pc:docMk/>
            <pc:sldMk cId="4153820287" sldId="264"/>
            <ac:spMk id="2" creationId="{39CA6495-A530-83AE-5107-9B1ACEB91C74}"/>
          </ac:spMkLst>
        </pc:spChg>
        <pc:spChg chg="add del mod">
          <ac:chgData name="kirti vasava" userId="dc415815de6d1073" providerId="Windows Live" clId="Web-{C7E46A4C-22EE-D5D4-6A8B-19CFCA132839}" dt="2024-07-10T21:00:40.507" v="1031"/>
          <ac:spMkLst>
            <pc:docMk/>
            <pc:sldMk cId="4153820287" sldId="264"/>
            <ac:spMk id="3" creationId="{70B129DF-A702-200B-92B0-E3D75E3C8EF2}"/>
          </ac:spMkLst>
        </pc:spChg>
        <pc:spChg chg="add del">
          <ac:chgData name="kirti vasava" userId="dc415815de6d1073" providerId="Windows Live" clId="Web-{C7E46A4C-22EE-D5D4-6A8B-19CFCA132839}" dt="2024-07-10T21:01:09.571" v="1038"/>
          <ac:spMkLst>
            <pc:docMk/>
            <pc:sldMk cId="4153820287" sldId="264"/>
            <ac:spMk id="4" creationId="{D586431F-1B1D-32C1-2D7F-F8EE6F764EF2}"/>
          </ac:spMkLst>
        </pc:spChg>
        <pc:spChg chg="add mod">
          <ac:chgData name="kirti vasava" userId="dc415815de6d1073" providerId="Windows Live" clId="Web-{C7E46A4C-22EE-D5D4-6A8B-19CFCA132839}" dt="2024-07-10T21:01:51.181" v="1043" actId="1076"/>
          <ac:spMkLst>
            <pc:docMk/>
            <pc:sldMk cId="4153820287" sldId="264"/>
            <ac:spMk id="5" creationId="{70B129DF-A702-200B-92B0-E3D75E3C8EF2}"/>
          </ac:spMkLst>
        </pc:spChg>
        <pc:spChg chg="add del mod">
          <ac:chgData name="kirti vasava" userId="dc415815de6d1073" providerId="Windows Live" clId="Web-{C7E46A4C-22EE-D5D4-6A8B-19CFCA132839}" dt="2024-07-10T21:01:07.602" v="1037"/>
          <ac:spMkLst>
            <pc:docMk/>
            <pc:sldMk cId="4153820287" sldId="264"/>
            <ac:spMk id="6" creationId="{3071A638-9A55-7DD7-6763-727C50C76F1F}"/>
          </ac:spMkLst>
        </pc:spChg>
      </pc:sldChg>
      <pc:sldChg chg="new">
        <pc:chgData name="kirti vasava" userId="dc415815de6d1073" providerId="Windows Live" clId="Web-{C7E46A4C-22EE-D5D4-6A8B-19CFCA132839}" dt="2024-07-10T21:00:42.773" v="1032"/>
        <pc:sldMkLst>
          <pc:docMk/>
          <pc:sldMk cId="4159607386" sldId="265"/>
        </pc:sldMkLst>
      </pc:sldChg>
      <pc:sldMasterChg chg="add del addSldLayout delSldLayout">
        <pc:chgData name="kirti vasava" userId="dc415815de6d1073" providerId="Windows Live" clId="Web-{C7E46A4C-22EE-D5D4-6A8B-19CFCA132839}" dt="2024-07-10T19:37:34.725" v="34"/>
        <pc:sldMasterMkLst>
          <pc:docMk/>
          <pc:sldMasterMk cId="2460954070" sldId="2147483660"/>
        </pc:sldMasterMkLst>
        <pc:sldLayoutChg chg="add del">
          <pc:chgData name="kirti vasava" userId="dc415815de6d1073" providerId="Windows Live" clId="Web-{C7E46A4C-22EE-D5D4-6A8B-19CFCA132839}" dt="2024-07-10T19:37:34.725" v="34"/>
          <pc:sldLayoutMkLst>
            <pc:docMk/>
            <pc:sldMasterMk cId="2460954070" sldId="2147483660"/>
            <pc:sldLayoutMk cId="2385387890" sldId="2147483661"/>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949138452" sldId="2147483662"/>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2591524520" sldId="2147483663"/>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1203092039" sldId="2147483664"/>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3733172339" sldId="2147483665"/>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3210312558" sldId="2147483666"/>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3146388984" sldId="2147483667"/>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3171841454" sldId="2147483668"/>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1718958274" sldId="2147483669"/>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2202905451" sldId="2147483670"/>
          </pc:sldLayoutMkLst>
        </pc:sldLayoutChg>
        <pc:sldLayoutChg chg="add del">
          <pc:chgData name="kirti vasava" userId="dc415815de6d1073" providerId="Windows Live" clId="Web-{C7E46A4C-22EE-D5D4-6A8B-19CFCA132839}" dt="2024-07-10T19:37:34.725" v="34"/>
          <pc:sldLayoutMkLst>
            <pc:docMk/>
            <pc:sldMasterMk cId="2460954070" sldId="2147483660"/>
            <pc:sldLayoutMk cId="3479445657" sldId="2147483671"/>
          </pc:sldLayoutMkLst>
        </pc:sldLayoutChg>
      </pc:sldMasterChg>
      <pc:sldMasterChg chg="add del replId addSldLayout delSldLayout">
        <pc:chgData name="kirti vasava" userId="dc415815de6d1073" providerId="Windows Live" clId="Web-{C7E46A4C-22EE-D5D4-6A8B-19CFCA132839}" dt="2024-07-10T19:39:04.009" v="39"/>
        <pc:sldMasterMkLst>
          <pc:docMk/>
          <pc:sldMasterMk cId="3604274566" sldId="2147483672"/>
        </pc:sldMasterMkLst>
        <pc:sldLayoutChg chg="add del">
          <pc:chgData name="kirti vasava" userId="dc415815de6d1073" providerId="Windows Live" clId="Web-{C7E46A4C-22EE-D5D4-6A8B-19CFCA132839}" dt="2024-07-10T19:39:04.009" v="39"/>
          <pc:sldLayoutMkLst>
            <pc:docMk/>
            <pc:sldMasterMk cId="3604274566" sldId="2147483672"/>
            <pc:sldLayoutMk cId="1002813362" sldId="2147483673"/>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1518647049" sldId="2147483674"/>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1258420547" sldId="2147483675"/>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856197066" sldId="2147483676"/>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3687451438" sldId="2147483677"/>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2919082359" sldId="2147483678"/>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42587144" sldId="2147483679"/>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1468975128" sldId="2147483680"/>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877917031" sldId="2147483681"/>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3950434929" sldId="2147483682"/>
          </pc:sldLayoutMkLst>
        </pc:sldLayoutChg>
        <pc:sldLayoutChg chg="add del replId">
          <pc:chgData name="kirti vasava" userId="dc415815de6d1073" providerId="Windows Live" clId="Web-{C7E46A4C-22EE-D5D4-6A8B-19CFCA132839}" dt="2024-07-10T19:39:04.009" v="39"/>
          <pc:sldLayoutMkLst>
            <pc:docMk/>
            <pc:sldMasterMk cId="3604274566" sldId="2147483672"/>
            <pc:sldLayoutMk cId="3863758815" sldId="2147483683"/>
          </pc:sldLayoutMkLst>
        </pc:sldLayoutChg>
      </pc:sldMasterChg>
      <pc:sldMasterChg chg="add del addSldLayout delSldLayout">
        <pc:chgData name="kirti vasava" userId="dc415815de6d1073" providerId="Windows Live" clId="Web-{C7E46A4C-22EE-D5D4-6A8B-19CFCA132839}" dt="2024-07-10T19:32:00.557" v="1"/>
        <pc:sldMasterMkLst>
          <pc:docMk/>
          <pc:sldMasterMk cId="2784067075" sldId="2147483698"/>
        </pc:sldMasterMkLst>
        <pc:sldLayoutChg chg="add del">
          <pc:chgData name="kirti vasava" userId="dc415815de6d1073" providerId="Windows Live" clId="Web-{C7E46A4C-22EE-D5D4-6A8B-19CFCA132839}" dt="2024-07-10T19:32:00.557" v="1"/>
          <pc:sldLayoutMkLst>
            <pc:docMk/>
            <pc:sldMasterMk cId="2784067075" sldId="2147483698"/>
            <pc:sldLayoutMk cId="886109457" sldId="2147483687"/>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3614468446" sldId="2147483688"/>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1259875776" sldId="2147483689"/>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3027943200" sldId="2147483690"/>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2510662548" sldId="2147483691"/>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2630485106" sldId="2147483692"/>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210797819" sldId="2147483693"/>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255917364" sldId="2147483694"/>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2827570378" sldId="2147483695"/>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1569271051" sldId="2147483696"/>
          </pc:sldLayoutMkLst>
        </pc:sldLayoutChg>
        <pc:sldLayoutChg chg="add del">
          <pc:chgData name="kirti vasava" userId="dc415815de6d1073" providerId="Windows Live" clId="Web-{C7E46A4C-22EE-D5D4-6A8B-19CFCA132839}" dt="2024-07-10T19:32:00.557" v="1"/>
          <pc:sldLayoutMkLst>
            <pc:docMk/>
            <pc:sldMasterMk cId="2784067075" sldId="2147483698"/>
            <pc:sldLayoutMk cId="1518465515" sldId="2147483697"/>
          </pc:sldLayoutMkLst>
        </pc:sldLayoutChg>
      </pc:sldMasterChg>
      <pc:sldMasterChg chg="add del addSldLayout delSldLayout">
        <pc:chgData name="kirti vasava" userId="dc415815de6d1073" providerId="Windows Live" clId="Web-{C7E46A4C-22EE-D5D4-6A8B-19CFCA132839}" dt="2024-07-10T19:32:03.635" v="3"/>
        <pc:sldMasterMkLst>
          <pc:docMk/>
          <pc:sldMasterMk cId="878473450" sldId="2147483711"/>
        </pc:sldMasterMkLst>
        <pc:sldLayoutChg chg="add del">
          <pc:chgData name="kirti vasava" userId="dc415815de6d1073" providerId="Windows Live" clId="Web-{C7E46A4C-22EE-D5D4-6A8B-19CFCA132839}" dt="2024-07-10T19:32:03.635" v="3"/>
          <pc:sldLayoutMkLst>
            <pc:docMk/>
            <pc:sldMasterMk cId="878473450" sldId="2147483711"/>
            <pc:sldLayoutMk cId="2053209205" sldId="2147483700"/>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2455281627" sldId="2147483701"/>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2252318326" sldId="2147483702"/>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3367304391" sldId="2147483703"/>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2928091361" sldId="2147483704"/>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3262774342" sldId="2147483705"/>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3904599732" sldId="2147483706"/>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3683898215" sldId="2147483707"/>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1550514770" sldId="2147483708"/>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2836680651" sldId="2147483709"/>
          </pc:sldLayoutMkLst>
        </pc:sldLayoutChg>
        <pc:sldLayoutChg chg="add del">
          <pc:chgData name="kirti vasava" userId="dc415815de6d1073" providerId="Windows Live" clId="Web-{C7E46A4C-22EE-D5D4-6A8B-19CFCA132839}" dt="2024-07-10T19:32:03.635" v="3"/>
          <pc:sldLayoutMkLst>
            <pc:docMk/>
            <pc:sldMasterMk cId="878473450" sldId="2147483711"/>
            <pc:sldLayoutMk cId="901322543" sldId="2147483710"/>
          </pc:sldLayoutMkLst>
        </pc:sldLayoutChg>
      </pc:sldMasterChg>
      <pc:sldMasterChg chg="add del addSldLayout delSldLayout">
        <pc:chgData name="kirti vasava" userId="dc415815de6d1073" providerId="Windows Live" clId="Web-{C7E46A4C-22EE-D5D4-6A8B-19CFCA132839}" dt="2024-07-10T19:39:03.962" v="38"/>
        <pc:sldMasterMkLst>
          <pc:docMk/>
          <pc:sldMasterMk cId="94764529" sldId="2147483720"/>
        </pc:sldMasterMkLst>
        <pc:sldLayoutChg chg="add del">
          <pc:chgData name="kirti vasava" userId="dc415815de6d1073" providerId="Windows Live" clId="Web-{C7E46A4C-22EE-D5D4-6A8B-19CFCA132839}" dt="2024-07-10T19:39:03.962" v="38"/>
          <pc:sldLayoutMkLst>
            <pc:docMk/>
            <pc:sldMasterMk cId="94764529" sldId="2147483720"/>
            <pc:sldLayoutMk cId="1351164724" sldId="2147483709"/>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1440041373" sldId="2147483710"/>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4031599988" sldId="2147483711"/>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2898246241" sldId="2147483712"/>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3842436913" sldId="2147483713"/>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2453750350" sldId="2147483714"/>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830946877" sldId="2147483715"/>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14673743" sldId="2147483716"/>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1084962149" sldId="2147483717"/>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845260163" sldId="2147483718"/>
          </pc:sldLayoutMkLst>
        </pc:sldLayoutChg>
        <pc:sldLayoutChg chg="add del">
          <pc:chgData name="kirti vasava" userId="dc415815de6d1073" providerId="Windows Live" clId="Web-{C7E46A4C-22EE-D5D4-6A8B-19CFCA132839}" dt="2024-07-10T19:39:03.962" v="38"/>
          <pc:sldLayoutMkLst>
            <pc:docMk/>
            <pc:sldMasterMk cId="94764529" sldId="2147483720"/>
            <pc:sldLayoutMk cId="3432432789" sldId="2147483719"/>
          </pc:sldLayoutMkLst>
        </pc:sldLayoutChg>
      </pc:sldMasterChg>
      <pc:sldMasterChg chg="add del addSldLayout delSldLayout">
        <pc:chgData name="kirti vasava" userId="dc415815de6d1073" providerId="Windows Live" clId="Web-{C7E46A4C-22EE-D5D4-6A8B-19CFCA132839}" dt="2024-07-10T19:32:07.963" v="5"/>
        <pc:sldMasterMkLst>
          <pc:docMk/>
          <pc:sldMasterMk cId="502091017" sldId="2147483724"/>
        </pc:sldMasterMkLst>
        <pc:sldLayoutChg chg="add del">
          <pc:chgData name="kirti vasava" userId="dc415815de6d1073" providerId="Windows Live" clId="Web-{C7E46A4C-22EE-D5D4-6A8B-19CFCA132839}" dt="2024-07-10T19:32:07.963" v="5"/>
          <pc:sldLayoutMkLst>
            <pc:docMk/>
            <pc:sldMasterMk cId="502091017" sldId="2147483724"/>
            <pc:sldLayoutMk cId="1039899266" sldId="2147483713"/>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4265813516" sldId="2147483714"/>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6895233" sldId="2147483715"/>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1040602760" sldId="2147483716"/>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3401358748" sldId="2147483717"/>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2518660950" sldId="2147483718"/>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853503395" sldId="2147483719"/>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3627482440" sldId="2147483720"/>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898662080" sldId="2147483721"/>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617816784" sldId="2147483722"/>
          </pc:sldLayoutMkLst>
        </pc:sldLayoutChg>
        <pc:sldLayoutChg chg="add del">
          <pc:chgData name="kirti vasava" userId="dc415815de6d1073" providerId="Windows Live" clId="Web-{C7E46A4C-22EE-D5D4-6A8B-19CFCA132839}" dt="2024-07-10T19:32:07.963" v="5"/>
          <pc:sldLayoutMkLst>
            <pc:docMk/>
            <pc:sldMasterMk cId="502091017" sldId="2147483724"/>
            <pc:sldLayoutMk cId="4259811848" sldId="2147483723"/>
          </pc:sldLayoutMkLst>
        </pc:sldLayoutChg>
      </pc:sldMasterChg>
      <pc:sldMasterChg chg="add del addSldLayout delSldLayout">
        <pc:chgData name="kirti vasava" userId="dc415815de6d1073" providerId="Windows Live" clId="Web-{C7E46A4C-22EE-D5D4-6A8B-19CFCA132839}" dt="2024-07-10T19:32:26.215" v="9"/>
        <pc:sldMasterMkLst>
          <pc:docMk/>
          <pc:sldMasterMk cId="1605095146" sldId="2147483724"/>
        </pc:sldMasterMkLst>
        <pc:sldLayoutChg chg="add del">
          <pc:chgData name="kirti vasava" userId="dc415815de6d1073" providerId="Windows Live" clId="Web-{C7E46A4C-22EE-D5D4-6A8B-19CFCA132839}" dt="2024-07-10T19:32:26.215" v="9"/>
          <pc:sldLayoutMkLst>
            <pc:docMk/>
            <pc:sldMasterMk cId="1605095146" sldId="2147483724"/>
            <pc:sldLayoutMk cId="1580228331" sldId="2147483713"/>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3451572647" sldId="2147483714"/>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3117980678" sldId="2147483715"/>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663706026" sldId="2147483716"/>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3396858488" sldId="2147483717"/>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1999713695" sldId="2147483718"/>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2269437134" sldId="2147483719"/>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2380117792" sldId="2147483720"/>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4017492743" sldId="2147483721"/>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3198390520" sldId="2147483722"/>
          </pc:sldLayoutMkLst>
        </pc:sldLayoutChg>
        <pc:sldLayoutChg chg="add del">
          <pc:chgData name="kirti vasava" userId="dc415815de6d1073" providerId="Windows Live" clId="Web-{C7E46A4C-22EE-D5D4-6A8B-19CFCA132839}" dt="2024-07-10T19:32:26.215" v="9"/>
          <pc:sldLayoutMkLst>
            <pc:docMk/>
            <pc:sldMasterMk cId="1605095146" sldId="2147483724"/>
            <pc:sldLayoutMk cId="238894242" sldId="2147483723"/>
          </pc:sldLayoutMkLst>
        </pc:sldLayoutChg>
      </pc:sldMasterChg>
      <pc:sldMasterChg chg="add del addSldLayout delSldLayout">
        <pc:chgData name="kirti vasava" userId="dc415815de6d1073" providerId="Windows Live" clId="Web-{C7E46A4C-22EE-D5D4-6A8B-19CFCA132839}" dt="2024-07-10T19:39:21.556" v="40"/>
        <pc:sldMasterMkLst>
          <pc:docMk/>
          <pc:sldMasterMk cId="2634580243" sldId="2147483746"/>
        </pc:sldMasterMkLst>
        <pc:sldLayoutChg chg="add del">
          <pc:chgData name="kirti vasava" userId="dc415815de6d1073" providerId="Windows Live" clId="Web-{C7E46A4C-22EE-D5D4-6A8B-19CFCA132839}" dt="2024-07-10T19:39:21.556" v="40"/>
          <pc:sldLayoutMkLst>
            <pc:docMk/>
            <pc:sldMasterMk cId="2634580243" sldId="2147483746"/>
            <pc:sldLayoutMk cId="141957357" sldId="2147483735"/>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447217327" sldId="2147483736"/>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2821607764" sldId="2147483737"/>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2026453191" sldId="2147483738"/>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3160150414" sldId="2147483739"/>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98364591" sldId="2147483740"/>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4065388302" sldId="2147483741"/>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1610839915" sldId="2147483742"/>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2499064551" sldId="2147483743"/>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996843224" sldId="2147483744"/>
          </pc:sldLayoutMkLst>
        </pc:sldLayoutChg>
        <pc:sldLayoutChg chg="add del">
          <pc:chgData name="kirti vasava" userId="dc415815de6d1073" providerId="Windows Live" clId="Web-{C7E46A4C-22EE-D5D4-6A8B-19CFCA132839}" dt="2024-07-10T19:39:21.556" v="40"/>
          <pc:sldLayoutMkLst>
            <pc:docMk/>
            <pc:sldMasterMk cId="2634580243" sldId="2147483746"/>
            <pc:sldLayoutMk cId="3408738250" sldId="2147483745"/>
          </pc:sldLayoutMkLst>
        </pc:sldLayoutChg>
      </pc:sldMasterChg>
      <pc:sldMasterChg chg="add del addSldLayout delSldLayout modSldLayout">
        <pc:chgData name="kirti vasava" userId="dc415815de6d1073" providerId="Windows Live" clId="Web-{C7E46A4C-22EE-D5D4-6A8B-19CFCA132839}" dt="2024-07-10T19:39:35.119" v="41"/>
        <pc:sldMasterMkLst>
          <pc:docMk/>
          <pc:sldMasterMk cId="2155816406" sldId="2147483747"/>
        </pc:sldMasterMkLst>
        <pc:sldLayoutChg chg="add del mod replId">
          <pc:chgData name="kirti vasava" userId="dc415815de6d1073" providerId="Windows Live" clId="Web-{C7E46A4C-22EE-D5D4-6A8B-19CFCA132839}" dt="2024-07-10T19:39:35.119" v="41"/>
          <pc:sldLayoutMkLst>
            <pc:docMk/>
            <pc:sldMasterMk cId="2155816406" sldId="2147483747"/>
            <pc:sldLayoutMk cId="1290533152" sldId="2147483748"/>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2063598045" sldId="2147483749"/>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2976167351" sldId="2147483750"/>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1269862680" sldId="2147483751"/>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2391156380" sldId="2147483752"/>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1051718693" sldId="2147483753"/>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570454323" sldId="2147483754"/>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2475463935" sldId="2147483755"/>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420467601" sldId="2147483756"/>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1622602307" sldId="2147483757"/>
          </pc:sldLayoutMkLst>
        </pc:sldLayoutChg>
        <pc:sldLayoutChg chg="add del mod replId">
          <pc:chgData name="kirti vasava" userId="dc415815de6d1073" providerId="Windows Live" clId="Web-{C7E46A4C-22EE-D5D4-6A8B-19CFCA132839}" dt="2024-07-10T19:39:35.119" v="41"/>
          <pc:sldLayoutMkLst>
            <pc:docMk/>
            <pc:sldMasterMk cId="2155816406" sldId="2147483747"/>
            <pc:sldLayoutMk cId="3406920875" sldId="2147483758"/>
          </pc:sldLayoutMkLst>
        </pc:sldLayoutChg>
      </pc:sldMasterChg>
      <pc:sldMasterChg chg="add del addSldLayout delSldLayout">
        <pc:chgData name="kirti vasava" userId="dc415815de6d1073" providerId="Windows Live" clId="Web-{C7E46A4C-22EE-D5D4-6A8B-19CFCA132839}" dt="2024-07-10T19:34:12.643" v="13"/>
        <pc:sldMasterMkLst>
          <pc:docMk/>
          <pc:sldMasterMk cId="3261483164" sldId="2147483750"/>
        </pc:sldMasterMkLst>
        <pc:sldLayoutChg chg="add del">
          <pc:chgData name="kirti vasava" userId="dc415815de6d1073" providerId="Windows Live" clId="Web-{C7E46A4C-22EE-D5D4-6A8B-19CFCA132839}" dt="2024-07-10T19:34:12.643" v="13"/>
          <pc:sldLayoutMkLst>
            <pc:docMk/>
            <pc:sldMasterMk cId="3261483164" sldId="2147483750"/>
            <pc:sldLayoutMk cId="4054542369" sldId="2147483739"/>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2712585349" sldId="2147483740"/>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957903321" sldId="2147483741"/>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464216999" sldId="2147483742"/>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3308691874" sldId="2147483743"/>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4080697060" sldId="2147483744"/>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3248011097" sldId="2147483745"/>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2757205885" sldId="2147483746"/>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2060767263" sldId="2147483747"/>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1446786355" sldId="2147483748"/>
          </pc:sldLayoutMkLst>
        </pc:sldLayoutChg>
        <pc:sldLayoutChg chg="add del">
          <pc:chgData name="kirti vasava" userId="dc415815de6d1073" providerId="Windows Live" clId="Web-{C7E46A4C-22EE-D5D4-6A8B-19CFCA132839}" dt="2024-07-10T19:34:12.643" v="13"/>
          <pc:sldLayoutMkLst>
            <pc:docMk/>
            <pc:sldMasterMk cId="3261483164" sldId="2147483750"/>
            <pc:sldLayoutMk cId="4058038148" sldId="2147483749"/>
          </pc:sldLayoutMkLst>
        </pc:sldLayoutChg>
      </pc:sldMasterChg>
      <pc:sldMasterChg chg="add del addSldLayout delSldLayout">
        <pc:chgData name="kirti vasava" userId="dc415815de6d1073" providerId="Windows Live" clId="Web-{C7E46A4C-22EE-D5D4-6A8B-19CFCA132839}" dt="2024-07-10T19:32:19.090" v="7"/>
        <pc:sldMasterMkLst>
          <pc:docMk/>
          <pc:sldMasterMk cId="296749407" sldId="2147483763"/>
        </pc:sldMasterMkLst>
        <pc:sldLayoutChg chg="add del">
          <pc:chgData name="kirti vasava" userId="dc415815de6d1073" providerId="Windows Live" clId="Web-{C7E46A4C-22EE-D5D4-6A8B-19CFCA132839}" dt="2024-07-10T19:32:19.090" v="7"/>
          <pc:sldLayoutMkLst>
            <pc:docMk/>
            <pc:sldMasterMk cId="296749407" sldId="2147483763"/>
            <pc:sldLayoutMk cId="1286207102" sldId="2147483752"/>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1460675558" sldId="2147483753"/>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842459245" sldId="2147483754"/>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2107957147" sldId="2147483755"/>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3607417879" sldId="2147483756"/>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1071877193" sldId="2147483757"/>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3041712954" sldId="2147483758"/>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1449058146" sldId="2147483759"/>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3771647548" sldId="2147483760"/>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2850344801" sldId="2147483761"/>
          </pc:sldLayoutMkLst>
        </pc:sldLayoutChg>
        <pc:sldLayoutChg chg="add del">
          <pc:chgData name="kirti vasava" userId="dc415815de6d1073" providerId="Windows Live" clId="Web-{C7E46A4C-22EE-D5D4-6A8B-19CFCA132839}" dt="2024-07-10T19:32:19.090" v="7"/>
          <pc:sldLayoutMkLst>
            <pc:docMk/>
            <pc:sldMasterMk cId="296749407" sldId="2147483763"/>
            <pc:sldLayoutMk cId="3833867798" sldId="2147483762"/>
          </pc:sldLayoutMkLst>
        </pc:sldLayoutChg>
      </pc:sldMasterChg>
      <pc:sldMasterChg chg="add del addSldLayout delSldLayout">
        <pc:chgData name="kirti vasava" userId="dc415815de6d1073" providerId="Windows Live" clId="Web-{C7E46A4C-22EE-D5D4-6A8B-19CFCA132839}" dt="2024-07-10T19:41:17.731" v="49"/>
        <pc:sldMasterMkLst>
          <pc:docMk/>
          <pc:sldMasterMk cId="3104925990" sldId="2147483798"/>
        </pc:sldMasterMkLst>
        <pc:sldLayoutChg chg="add del">
          <pc:chgData name="kirti vasava" userId="dc415815de6d1073" providerId="Windows Live" clId="Web-{C7E46A4C-22EE-D5D4-6A8B-19CFCA132839}" dt="2024-07-10T19:41:17.731" v="49"/>
          <pc:sldLayoutMkLst>
            <pc:docMk/>
            <pc:sldMasterMk cId="3104925990" sldId="2147483798"/>
            <pc:sldLayoutMk cId="3517993641" sldId="2147483787"/>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2366157551" sldId="2147483788"/>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493097569" sldId="2147483789"/>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2967227795" sldId="2147483790"/>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3851408617" sldId="2147483791"/>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3389079132" sldId="2147483792"/>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3844841556" sldId="2147483793"/>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456209152" sldId="2147483794"/>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187740963" sldId="2147483795"/>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4192456811" sldId="2147483796"/>
          </pc:sldLayoutMkLst>
        </pc:sldLayoutChg>
        <pc:sldLayoutChg chg="add del">
          <pc:chgData name="kirti vasava" userId="dc415815de6d1073" providerId="Windows Live" clId="Web-{C7E46A4C-22EE-D5D4-6A8B-19CFCA132839}" dt="2024-07-10T19:41:17.731" v="49"/>
          <pc:sldLayoutMkLst>
            <pc:docMk/>
            <pc:sldMasterMk cId="3104925990" sldId="2147483798"/>
            <pc:sldLayoutMk cId="992806420" sldId="2147483797"/>
          </pc:sldLayoutMkLst>
        </pc:sldLayoutChg>
      </pc:sldMasterChg>
      <pc:sldMasterChg chg="add del addSldLayout delSldLayout">
        <pc:chgData name="kirti vasava" userId="dc415815de6d1073" providerId="Windows Live" clId="Web-{C7E46A4C-22EE-D5D4-6A8B-19CFCA132839}" dt="2024-07-10T19:41:17.684" v="48"/>
        <pc:sldMasterMkLst>
          <pc:docMk/>
          <pc:sldMasterMk cId="2407169241" sldId="2147483848"/>
        </pc:sldMasterMkLst>
        <pc:sldLayoutChg chg="add del">
          <pc:chgData name="kirti vasava" userId="dc415815de6d1073" providerId="Windows Live" clId="Web-{C7E46A4C-22EE-D5D4-6A8B-19CFCA132839}" dt="2024-07-10T19:41:17.684" v="48"/>
          <pc:sldLayoutMkLst>
            <pc:docMk/>
            <pc:sldMasterMk cId="2407169241" sldId="2147483848"/>
            <pc:sldLayoutMk cId="3781740771" sldId="2147483837"/>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2932564939" sldId="2147483838"/>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148437054" sldId="2147483839"/>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2208203263" sldId="2147483840"/>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628609232" sldId="2147483841"/>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3968316247" sldId="2147483842"/>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1586485245" sldId="2147483843"/>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2842992630" sldId="2147483844"/>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3153229041" sldId="2147483845"/>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193474798" sldId="2147483846"/>
          </pc:sldLayoutMkLst>
        </pc:sldLayoutChg>
        <pc:sldLayoutChg chg="add del">
          <pc:chgData name="kirti vasava" userId="dc415815de6d1073" providerId="Windows Live" clId="Web-{C7E46A4C-22EE-D5D4-6A8B-19CFCA132839}" dt="2024-07-10T19:41:17.684" v="48"/>
          <pc:sldLayoutMkLst>
            <pc:docMk/>
            <pc:sldMasterMk cId="2407169241" sldId="2147483848"/>
            <pc:sldLayoutMk cId="3819724410" sldId="2147483847"/>
          </pc:sldLayoutMkLst>
        </pc:sldLayoutChg>
      </pc:sldMasterChg>
      <pc:sldMasterChg chg="add del addSldLayout delSldLayout">
        <pc:chgData name="kirti vasava" userId="dc415815de6d1073" providerId="Windows Live" clId="Web-{C7E46A4C-22EE-D5D4-6A8B-19CFCA132839}" dt="2024-07-10T19:43:26.718" v="86"/>
        <pc:sldMasterMkLst>
          <pc:docMk/>
          <pc:sldMasterMk cId="1829111444" sldId="2147483874"/>
        </pc:sldMasterMkLst>
        <pc:sldLayoutChg chg="add del">
          <pc:chgData name="kirti vasava" userId="dc415815de6d1073" providerId="Windows Live" clId="Web-{C7E46A4C-22EE-D5D4-6A8B-19CFCA132839}" dt="2024-07-10T19:43:26.718" v="86"/>
          <pc:sldLayoutMkLst>
            <pc:docMk/>
            <pc:sldMasterMk cId="1829111444" sldId="2147483874"/>
            <pc:sldLayoutMk cId="3072847182" sldId="2147483863"/>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770242864" sldId="2147483864"/>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3058691532" sldId="2147483865"/>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689873884" sldId="2147483866"/>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3089039189" sldId="2147483867"/>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4268503187" sldId="2147483868"/>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4171259452" sldId="2147483869"/>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744623371" sldId="2147483870"/>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2914963856" sldId="2147483871"/>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4080163686" sldId="2147483872"/>
          </pc:sldLayoutMkLst>
        </pc:sldLayoutChg>
        <pc:sldLayoutChg chg="add del">
          <pc:chgData name="kirti vasava" userId="dc415815de6d1073" providerId="Windows Live" clId="Web-{C7E46A4C-22EE-D5D4-6A8B-19CFCA132839}" dt="2024-07-10T19:43:26.718" v="86"/>
          <pc:sldLayoutMkLst>
            <pc:docMk/>
            <pc:sldMasterMk cId="1829111444" sldId="2147483874"/>
            <pc:sldLayoutMk cId="1342171264" sldId="2147483873"/>
          </pc:sldLayoutMkLst>
        </pc:sldLayoutChg>
      </pc:sldMasterChg>
      <pc:sldMasterChg chg="add del addSldLayout delSldLayout">
        <pc:chgData name="kirti vasava" userId="dc415815de6d1073" providerId="Windows Live" clId="Web-{C7E46A4C-22EE-D5D4-6A8B-19CFCA132839}" dt="2024-07-10T19:43:26.640" v="85"/>
        <pc:sldMasterMkLst>
          <pc:docMk/>
          <pc:sldMasterMk cId="3243960747" sldId="2147483912"/>
        </pc:sldMasterMkLst>
        <pc:sldLayoutChg chg="add del">
          <pc:chgData name="kirti vasava" userId="dc415815de6d1073" providerId="Windows Live" clId="Web-{C7E46A4C-22EE-D5D4-6A8B-19CFCA132839}" dt="2024-07-10T19:43:26.640" v="85"/>
          <pc:sldLayoutMkLst>
            <pc:docMk/>
            <pc:sldMasterMk cId="3243960747" sldId="2147483912"/>
            <pc:sldLayoutMk cId="2918585835" sldId="2147483901"/>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2647653787" sldId="2147483902"/>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567668435" sldId="2147483903"/>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230826951" sldId="2147483904"/>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1864101644" sldId="2147483905"/>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2587638746" sldId="2147483906"/>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1449967081" sldId="2147483907"/>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3661285278" sldId="2147483908"/>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3938644812" sldId="2147483909"/>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2266512530" sldId="2147483910"/>
          </pc:sldLayoutMkLst>
        </pc:sldLayoutChg>
        <pc:sldLayoutChg chg="add del">
          <pc:chgData name="kirti vasava" userId="dc415815de6d1073" providerId="Windows Live" clId="Web-{C7E46A4C-22EE-D5D4-6A8B-19CFCA132839}" dt="2024-07-10T19:43:26.640" v="85"/>
          <pc:sldLayoutMkLst>
            <pc:docMk/>
            <pc:sldMasterMk cId="3243960747" sldId="2147483912"/>
            <pc:sldLayoutMk cId="2297076125" sldId="2147483911"/>
          </pc:sldLayoutMkLst>
        </pc:sldLayoutChg>
      </pc:sldMasterChg>
      <pc:sldMasterChg chg="add addSldLayout">
        <pc:chgData name="kirti vasava" userId="dc415815de6d1073" providerId="Windows Live" clId="Web-{C7E46A4C-22EE-D5D4-6A8B-19CFCA132839}" dt="2024-07-10T19:43:26.718" v="86"/>
        <pc:sldMasterMkLst>
          <pc:docMk/>
          <pc:sldMasterMk cId="1723861918" sldId="2147483964"/>
        </pc:sldMasterMkLst>
        <pc:sldLayoutChg chg="add">
          <pc:chgData name="kirti vasava" userId="dc415815de6d1073" providerId="Windows Live" clId="Web-{C7E46A4C-22EE-D5D4-6A8B-19CFCA132839}" dt="2024-07-10T19:43:26.718" v="86"/>
          <pc:sldLayoutMkLst>
            <pc:docMk/>
            <pc:sldMasterMk cId="1723861918" sldId="2147483964"/>
            <pc:sldLayoutMk cId="2469684308" sldId="2147483953"/>
          </pc:sldLayoutMkLst>
        </pc:sldLayoutChg>
        <pc:sldLayoutChg chg="add">
          <pc:chgData name="kirti vasava" userId="dc415815de6d1073" providerId="Windows Live" clId="Web-{C7E46A4C-22EE-D5D4-6A8B-19CFCA132839}" dt="2024-07-10T19:43:26.718" v="86"/>
          <pc:sldLayoutMkLst>
            <pc:docMk/>
            <pc:sldMasterMk cId="1723861918" sldId="2147483964"/>
            <pc:sldLayoutMk cId="843430609" sldId="2147483954"/>
          </pc:sldLayoutMkLst>
        </pc:sldLayoutChg>
        <pc:sldLayoutChg chg="add">
          <pc:chgData name="kirti vasava" userId="dc415815de6d1073" providerId="Windows Live" clId="Web-{C7E46A4C-22EE-D5D4-6A8B-19CFCA132839}" dt="2024-07-10T19:43:26.718" v="86"/>
          <pc:sldLayoutMkLst>
            <pc:docMk/>
            <pc:sldMasterMk cId="1723861918" sldId="2147483964"/>
            <pc:sldLayoutMk cId="2210462578" sldId="2147483955"/>
          </pc:sldLayoutMkLst>
        </pc:sldLayoutChg>
        <pc:sldLayoutChg chg="add">
          <pc:chgData name="kirti vasava" userId="dc415815de6d1073" providerId="Windows Live" clId="Web-{C7E46A4C-22EE-D5D4-6A8B-19CFCA132839}" dt="2024-07-10T19:43:26.718" v="86"/>
          <pc:sldLayoutMkLst>
            <pc:docMk/>
            <pc:sldMasterMk cId="1723861918" sldId="2147483964"/>
            <pc:sldLayoutMk cId="772270905" sldId="2147483956"/>
          </pc:sldLayoutMkLst>
        </pc:sldLayoutChg>
        <pc:sldLayoutChg chg="add">
          <pc:chgData name="kirti vasava" userId="dc415815de6d1073" providerId="Windows Live" clId="Web-{C7E46A4C-22EE-D5D4-6A8B-19CFCA132839}" dt="2024-07-10T19:43:26.718" v="86"/>
          <pc:sldLayoutMkLst>
            <pc:docMk/>
            <pc:sldMasterMk cId="1723861918" sldId="2147483964"/>
            <pc:sldLayoutMk cId="1515825866" sldId="2147483957"/>
          </pc:sldLayoutMkLst>
        </pc:sldLayoutChg>
        <pc:sldLayoutChg chg="add">
          <pc:chgData name="kirti vasava" userId="dc415815de6d1073" providerId="Windows Live" clId="Web-{C7E46A4C-22EE-D5D4-6A8B-19CFCA132839}" dt="2024-07-10T19:43:26.718" v="86"/>
          <pc:sldLayoutMkLst>
            <pc:docMk/>
            <pc:sldMasterMk cId="1723861918" sldId="2147483964"/>
            <pc:sldLayoutMk cId="2515125369" sldId="2147483958"/>
          </pc:sldLayoutMkLst>
        </pc:sldLayoutChg>
        <pc:sldLayoutChg chg="add">
          <pc:chgData name="kirti vasava" userId="dc415815de6d1073" providerId="Windows Live" clId="Web-{C7E46A4C-22EE-D5D4-6A8B-19CFCA132839}" dt="2024-07-10T19:43:26.718" v="86"/>
          <pc:sldLayoutMkLst>
            <pc:docMk/>
            <pc:sldMasterMk cId="1723861918" sldId="2147483964"/>
            <pc:sldLayoutMk cId="1210938755" sldId="2147483959"/>
          </pc:sldLayoutMkLst>
        </pc:sldLayoutChg>
        <pc:sldLayoutChg chg="add">
          <pc:chgData name="kirti vasava" userId="dc415815de6d1073" providerId="Windows Live" clId="Web-{C7E46A4C-22EE-D5D4-6A8B-19CFCA132839}" dt="2024-07-10T19:43:26.718" v="86"/>
          <pc:sldLayoutMkLst>
            <pc:docMk/>
            <pc:sldMasterMk cId="1723861918" sldId="2147483964"/>
            <pc:sldLayoutMk cId="1669544232" sldId="2147483960"/>
          </pc:sldLayoutMkLst>
        </pc:sldLayoutChg>
        <pc:sldLayoutChg chg="add">
          <pc:chgData name="kirti vasava" userId="dc415815de6d1073" providerId="Windows Live" clId="Web-{C7E46A4C-22EE-D5D4-6A8B-19CFCA132839}" dt="2024-07-10T19:43:26.718" v="86"/>
          <pc:sldLayoutMkLst>
            <pc:docMk/>
            <pc:sldMasterMk cId="1723861918" sldId="2147483964"/>
            <pc:sldLayoutMk cId="2657433735" sldId="2147483961"/>
          </pc:sldLayoutMkLst>
        </pc:sldLayoutChg>
        <pc:sldLayoutChg chg="add">
          <pc:chgData name="kirti vasava" userId="dc415815de6d1073" providerId="Windows Live" clId="Web-{C7E46A4C-22EE-D5D4-6A8B-19CFCA132839}" dt="2024-07-10T19:43:26.718" v="86"/>
          <pc:sldLayoutMkLst>
            <pc:docMk/>
            <pc:sldMasterMk cId="1723861918" sldId="2147483964"/>
            <pc:sldLayoutMk cId="1441922700" sldId="2147483962"/>
          </pc:sldLayoutMkLst>
        </pc:sldLayoutChg>
        <pc:sldLayoutChg chg="add">
          <pc:chgData name="kirti vasava" userId="dc415815de6d1073" providerId="Windows Live" clId="Web-{C7E46A4C-22EE-D5D4-6A8B-19CFCA132839}" dt="2024-07-10T19:43:26.718" v="86"/>
          <pc:sldLayoutMkLst>
            <pc:docMk/>
            <pc:sldMasterMk cId="1723861918" sldId="2147483964"/>
            <pc:sldLayoutMk cId="2521212813" sldId="2147483963"/>
          </pc:sldLayoutMkLst>
        </pc:sldLayoutChg>
      </pc:sldMasterChg>
    </pc:docChg>
  </pc:docChgLst>
  <pc:docChgLst>
    <pc:chgData name="kirti vasava" userId="dc415815de6d1073" providerId="Windows Live" clId="Web-{877C0798-570C-5A79-4F97-17BA19217CF8}"/>
    <pc:docChg chg="modSld">
      <pc:chgData name="kirti vasava" userId="dc415815de6d1073" providerId="Windows Live" clId="Web-{877C0798-570C-5A79-4F97-17BA19217CF8}" dt="2024-07-10T21:59:48.314" v="8" actId="1076"/>
      <pc:docMkLst>
        <pc:docMk/>
      </pc:docMkLst>
      <pc:sldChg chg="modSp">
        <pc:chgData name="kirti vasava" userId="dc415815de6d1073" providerId="Windows Live" clId="Web-{877C0798-570C-5A79-4F97-17BA19217CF8}" dt="2024-07-10T21:59:48.314" v="8" actId="1076"/>
        <pc:sldMkLst>
          <pc:docMk/>
          <pc:sldMk cId="4198113170" sldId="261"/>
        </pc:sldMkLst>
        <pc:spChg chg="mod">
          <ac:chgData name="kirti vasava" userId="dc415815de6d1073" providerId="Windows Live" clId="Web-{877C0798-570C-5A79-4F97-17BA19217CF8}" dt="2024-07-10T21:59:48.314" v="8" actId="1076"/>
          <ac:spMkLst>
            <pc:docMk/>
            <pc:sldMk cId="4198113170" sldId="261"/>
            <ac:spMk id="2" creationId="{5CC6468D-422C-0F79-FFB9-330BBC287CC1}"/>
          </ac:spMkLst>
        </pc:spChg>
      </pc:sldChg>
      <pc:sldChg chg="modSp">
        <pc:chgData name="kirti vasava" userId="dc415815de6d1073" providerId="Windows Live" clId="Web-{877C0798-570C-5A79-4F97-17BA19217CF8}" dt="2024-07-10T21:57:45" v="4" actId="1076"/>
        <pc:sldMkLst>
          <pc:docMk/>
          <pc:sldMk cId="2236439118" sldId="272"/>
        </pc:sldMkLst>
        <pc:spChg chg="mod">
          <ac:chgData name="kirti vasava" userId="dc415815de6d1073" providerId="Windows Live" clId="Web-{877C0798-570C-5A79-4F97-17BA19217CF8}" dt="2024-07-10T21:57:31.859" v="1" actId="1076"/>
          <ac:spMkLst>
            <pc:docMk/>
            <pc:sldMk cId="2236439118" sldId="272"/>
            <ac:spMk id="2" creationId="{BF4374DE-394F-40AD-2226-5B1232CDEF58}"/>
          </ac:spMkLst>
        </pc:spChg>
        <pc:picChg chg="mod">
          <ac:chgData name="kirti vasava" userId="dc415815de6d1073" providerId="Windows Live" clId="Web-{877C0798-570C-5A79-4F97-17BA19217CF8}" dt="2024-07-10T21:57:45" v="4" actId="1076"/>
          <ac:picMkLst>
            <pc:docMk/>
            <pc:sldMk cId="2236439118" sldId="272"/>
            <ac:picMk id="3" creationId="{1EEA60F3-35A7-C246-62EC-834DE4E53B76}"/>
          </ac:picMkLst>
        </pc:picChg>
      </pc:sldChg>
    </pc:docChg>
  </pc:docChgLst>
  <pc:docChgLst>
    <pc:chgData name="kirti vasava" userId="dc415815de6d1073" providerId="Windows Live" clId="Web-{BAD7F4F6-DC61-6CF6-5BF1-985BB9E5E7FF}"/>
    <pc:docChg chg="modSld">
      <pc:chgData name="kirti vasava" userId="dc415815de6d1073" providerId="Windows Live" clId="Web-{BAD7F4F6-DC61-6CF6-5BF1-985BB9E5E7FF}" dt="2024-07-11T04:46:04.654" v="37" actId="1076"/>
      <pc:docMkLst>
        <pc:docMk/>
      </pc:docMkLst>
      <pc:sldChg chg="addSp delSp modSp">
        <pc:chgData name="kirti vasava" userId="dc415815de6d1073" providerId="Windows Live" clId="Web-{BAD7F4F6-DC61-6CF6-5BF1-985BB9E5E7FF}" dt="2024-07-11T04:41:12.277" v="31"/>
        <pc:sldMkLst>
          <pc:docMk/>
          <pc:sldMk cId="109857222" sldId="256"/>
        </pc:sldMkLst>
        <pc:spChg chg="mod">
          <ac:chgData name="kirti vasava" userId="dc415815de6d1073" providerId="Windows Live" clId="Web-{BAD7F4F6-DC61-6CF6-5BF1-985BB9E5E7FF}" dt="2024-07-11T04:41:12.277" v="31"/>
          <ac:spMkLst>
            <pc:docMk/>
            <pc:sldMk cId="109857222" sldId="256"/>
            <ac:spMk id="2" creationId="{00000000-0000-0000-0000-000000000000}"/>
          </ac:spMkLst>
        </pc:spChg>
        <pc:spChg chg="mod">
          <ac:chgData name="kirti vasava" userId="dc415815de6d1073" providerId="Windows Live" clId="Web-{BAD7F4F6-DC61-6CF6-5BF1-985BB9E5E7FF}" dt="2024-07-11T04:41:12.277" v="31"/>
          <ac:spMkLst>
            <pc:docMk/>
            <pc:sldMk cId="109857222" sldId="256"/>
            <ac:spMk id="3" creationId="{00000000-0000-0000-0000-000000000000}"/>
          </ac:spMkLst>
        </pc:spChg>
        <pc:spChg chg="add del">
          <ac:chgData name="kirti vasava" userId="dc415815de6d1073" providerId="Windows Live" clId="Web-{BAD7F4F6-DC61-6CF6-5BF1-985BB9E5E7FF}" dt="2024-07-11T04:41:12.277" v="31"/>
          <ac:spMkLst>
            <pc:docMk/>
            <pc:sldMk cId="109857222" sldId="256"/>
            <ac:spMk id="120" creationId="{A173122F-D466-4F08-90FA-0038F7AC214A}"/>
          </ac:spMkLst>
        </pc:spChg>
        <pc:spChg chg="add del">
          <ac:chgData name="kirti vasava" userId="dc415815de6d1073" providerId="Windows Live" clId="Web-{BAD7F4F6-DC61-6CF6-5BF1-985BB9E5E7FF}" dt="2024-07-11T04:41:12.277" v="31"/>
          <ac:spMkLst>
            <pc:docMk/>
            <pc:sldMk cId="109857222" sldId="256"/>
            <ac:spMk id="121" creationId="{27D6616B-CA16-4E7A-AD49-69268088A5C7}"/>
          </ac:spMkLst>
        </pc:spChg>
        <pc:spChg chg="add del">
          <ac:chgData name="kirti vasava" userId="dc415815de6d1073" providerId="Windows Live" clId="Web-{BAD7F4F6-DC61-6CF6-5BF1-985BB9E5E7FF}" dt="2024-07-11T04:40:41.464" v="29"/>
          <ac:spMkLst>
            <pc:docMk/>
            <pc:sldMk cId="109857222" sldId="256"/>
            <ac:spMk id="128" creationId="{BA6285CA-6AFA-4F27-AFB5-1B32CDE09B1A}"/>
          </ac:spMkLst>
        </pc:spChg>
        <pc:spChg chg="add del">
          <ac:chgData name="kirti vasava" userId="dc415815de6d1073" providerId="Windows Live" clId="Web-{BAD7F4F6-DC61-6CF6-5BF1-985BB9E5E7FF}" dt="2024-07-11T04:40:41.464" v="29"/>
          <ac:spMkLst>
            <pc:docMk/>
            <pc:sldMk cId="109857222" sldId="256"/>
            <ac:spMk id="163" creationId="{A7050958-138C-4DA8-9DF5-1A9D65C19168}"/>
          </ac:spMkLst>
        </pc:spChg>
        <pc:spChg chg="add del">
          <ac:chgData name="kirti vasava" userId="dc415815de6d1073" providerId="Windows Live" clId="Web-{BAD7F4F6-DC61-6CF6-5BF1-985BB9E5E7FF}" dt="2024-07-11T04:41:12.277" v="31"/>
          <ac:spMkLst>
            <pc:docMk/>
            <pc:sldMk cId="109857222" sldId="256"/>
            <ac:spMk id="165" creationId="{A173122F-D466-4F08-90FA-0038F7AC214A}"/>
          </ac:spMkLst>
        </pc:spChg>
        <pc:spChg chg="add del">
          <ac:chgData name="kirti vasava" userId="dc415815de6d1073" providerId="Windows Live" clId="Web-{BAD7F4F6-DC61-6CF6-5BF1-985BB9E5E7FF}" dt="2024-07-11T04:41:12.277" v="31"/>
          <ac:spMkLst>
            <pc:docMk/>
            <pc:sldMk cId="109857222" sldId="256"/>
            <ac:spMk id="167" creationId="{DB537E44-9142-4F0D-A29D-C1409784F2B9}"/>
          </ac:spMkLst>
        </pc:spChg>
        <pc:grpChg chg="add del">
          <ac:chgData name="kirti vasava" userId="dc415815de6d1073" providerId="Windows Live" clId="Web-{BAD7F4F6-DC61-6CF6-5BF1-985BB9E5E7FF}" dt="2024-07-11T04:41:12.277" v="31"/>
          <ac:grpSpMkLst>
            <pc:docMk/>
            <pc:sldMk cId="109857222" sldId="256"/>
            <ac:grpSpMk id="122" creationId="{371201FD-B9B8-44FB-827C-2B72B2C61B68}"/>
          </ac:grpSpMkLst>
        </pc:grpChg>
        <pc:grpChg chg="add del">
          <ac:chgData name="kirti vasava" userId="dc415815de6d1073" providerId="Windows Live" clId="Web-{BAD7F4F6-DC61-6CF6-5BF1-985BB9E5E7FF}" dt="2024-07-11T04:40:41.464" v="29"/>
          <ac:grpSpMkLst>
            <pc:docMk/>
            <pc:sldMk cId="109857222" sldId="256"/>
            <ac:grpSpMk id="130" creationId="{7CC099DD-8E7F-4878-A418-76859A85E971}"/>
          </ac:grpSpMkLst>
        </pc:grpChg>
        <pc:grpChg chg="add del">
          <ac:chgData name="kirti vasava" userId="dc415815de6d1073" providerId="Windows Live" clId="Web-{BAD7F4F6-DC61-6CF6-5BF1-985BB9E5E7FF}" dt="2024-07-11T04:41:12.277" v="31"/>
          <ac:grpSpMkLst>
            <pc:docMk/>
            <pc:sldMk cId="109857222" sldId="256"/>
            <ac:grpSpMk id="166" creationId="{55FA838A-0E6E-4C88-AD16-9F85F559A8AD}"/>
          </ac:grpSpMkLst>
        </pc:grpChg>
        <pc:picChg chg="mod ord">
          <ac:chgData name="kirti vasava" userId="dc415815de6d1073" providerId="Windows Live" clId="Web-{BAD7F4F6-DC61-6CF6-5BF1-985BB9E5E7FF}" dt="2024-07-11T04:41:12.277" v="31"/>
          <ac:picMkLst>
            <pc:docMk/>
            <pc:sldMk cId="109857222" sldId="256"/>
            <ac:picMk id="60" creationId="{54D0BB8C-F1B5-C236-6F85-320153454B94}"/>
          </ac:picMkLst>
        </pc:picChg>
      </pc:sldChg>
      <pc:sldChg chg="addSp delSp modSp">
        <pc:chgData name="kirti vasava" userId="dc415815de6d1073" providerId="Windows Live" clId="Web-{BAD7F4F6-DC61-6CF6-5BF1-985BB9E5E7FF}" dt="2024-07-11T04:43:45.778" v="35"/>
        <pc:sldMkLst>
          <pc:docMk/>
          <pc:sldMk cId="4198113170" sldId="261"/>
        </pc:sldMkLst>
        <pc:picChg chg="add del mod">
          <ac:chgData name="kirti vasava" userId="dc415815de6d1073" providerId="Windows Live" clId="Web-{BAD7F4F6-DC61-6CF6-5BF1-985BB9E5E7FF}" dt="2024-07-11T04:43:45.778" v="35"/>
          <ac:picMkLst>
            <pc:docMk/>
            <pc:sldMk cId="4198113170" sldId="261"/>
            <ac:picMk id="4" creationId="{1588F913-CE06-4FF9-5ADA-9A1527D8D7BC}"/>
          </ac:picMkLst>
        </pc:picChg>
      </pc:sldChg>
      <pc:sldChg chg="modSp">
        <pc:chgData name="kirti vasava" userId="dc415815de6d1073" providerId="Windows Live" clId="Web-{BAD7F4F6-DC61-6CF6-5BF1-985BB9E5E7FF}" dt="2024-07-11T04:38:24.369" v="27" actId="20577"/>
        <pc:sldMkLst>
          <pc:docMk/>
          <pc:sldMk cId="3274599035" sldId="263"/>
        </pc:sldMkLst>
        <pc:spChg chg="mod">
          <ac:chgData name="kirti vasava" userId="dc415815de6d1073" providerId="Windows Live" clId="Web-{BAD7F4F6-DC61-6CF6-5BF1-985BB9E5E7FF}" dt="2024-07-11T04:38:24.369" v="27" actId="20577"/>
          <ac:spMkLst>
            <pc:docMk/>
            <pc:sldMk cId="3274599035" sldId="263"/>
            <ac:spMk id="4" creationId="{BB9107E3-2485-BB28-CAE1-49D2DBA178D9}"/>
          </ac:spMkLst>
        </pc:spChg>
      </pc:sldChg>
      <pc:sldChg chg="modSp">
        <pc:chgData name="kirti vasava" userId="dc415815de6d1073" providerId="Windows Live" clId="Web-{BAD7F4F6-DC61-6CF6-5BF1-985BB9E5E7FF}" dt="2024-07-11T04:37:49.166" v="23" actId="20577"/>
        <pc:sldMkLst>
          <pc:docMk/>
          <pc:sldMk cId="474049280" sldId="273"/>
        </pc:sldMkLst>
        <pc:spChg chg="mod">
          <ac:chgData name="kirti vasava" userId="dc415815de6d1073" providerId="Windows Live" clId="Web-{BAD7F4F6-DC61-6CF6-5BF1-985BB9E5E7FF}" dt="2024-07-11T04:37:49.166" v="23" actId="20577"/>
          <ac:spMkLst>
            <pc:docMk/>
            <pc:sldMk cId="474049280" sldId="273"/>
            <ac:spMk id="3" creationId="{D79C359C-95E4-7C50-887A-F79441F398CC}"/>
          </ac:spMkLst>
        </pc:spChg>
      </pc:sldChg>
      <pc:sldChg chg="modSp">
        <pc:chgData name="kirti vasava" userId="dc415815de6d1073" providerId="Windows Live" clId="Web-{BAD7F4F6-DC61-6CF6-5BF1-985BB9E5E7FF}" dt="2024-07-11T04:37:41.322" v="22" actId="20577"/>
        <pc:sldMkLst>
          <pc:docMk/>
          <pc:sldMk cId="1724338031" sldId="274"/>
        </pc:sldMkLst>
        <pc:spChg chg="mod">
          <ac:chgData name="kirti vasava" userId="dc415815de6d1073" providerId="Windows Live" clId="Web-{BAD7F4F6-DC61-6CF6-5BF1-985BB9E5E7FF}" dt="2024-07-11T04:37:41.322" v="22" actId="20577"/>
          <ac:spMkLst>
            <pc:docMk/>
            <pc:sldMk cId="1724338031" sldId="274"/>
            <ac:spMk id="7" creationId="{0A7AE86D-764C-C39B-D814-69E6AB0131F5}"/>
          </ac:spMkLst>
        </pc:spChg>
      </pc:sldChg>
      <pc:sldChg chg="modSp">
        <pc:chgData name="kirti vasava" userId="dc415815de6d1073" providerId="Windows Live" clId="Web-{BAD7F4F6-DC61-6CF6-5BF1-985BB9E5E7FF}" dt="2024-07-11T04:46:04.654" v="37" actId="1076"/>
        <pc:sldMkLst>
          <pc:docMk/>
          <pc:sldMk cId="3266173985" sldId="276"/>
        </pc:sldMkLst>
        <pc:picChg chg="mod">
          <ac:chgData name="kirti vasava" userId="dc415815de6d1073" providerId="Windows Live" clId="Web-{BAD7F4F6-DC61-6CF6-5BF1-985BB9E5E7FF}" dt="2024-07-11T04:46:04.654" v="37" actId="1076"/>
          <ac:picMkLst>
            <pc:docMk/>
            <pc:sldMk cId="3266173985" sldId="276"/>
            <ac:picMk id="4" creationId="{83492D90-5ABE-58EA-2464-841BE69CA7F7}"/>
          </ac:picMkLst>
        </pc:picChg>
      </pc:sldChg>
      <pc:sldChg chg="modSp">
        <pc:chgData name="kirti vasava" userId="dc415815de6d1073" providerId="Windows Live" clId="Web-{BAD7F4F6-DC61-6CF6-5BF1-985BB9E5E7FF}" dt="2024-07-11T04:35:37.508" v="3" actId="20577"/>
        <pc:sldMkLst>
          <pc:docMk/>
          <pc:sldMk cId="3215553615" sldId="277"/>
        </pc:sldMkLst>
        <pc:spChg chg="mod">
          <ac:chgData name="kirti vasava" userId="dc415815de6d1073" providerId="Windows Live" clId="Web-{BAD7F4F6-DC61-6CF6-5BF1-985BB9E5E7FF}" dt="2024-07-11T04:35:37.508" v="3" actId="20577"/>
          <ac:spMkLst>
            <pc:docMk/>
            <pc:sldMk cId="3215553615" sldId="277"/>
            <ac:spMk id="3" creationId="{2CFE401B-E37D-0EC4-1C25-0A0D7AF316B2}"/>
          </ac:spMkLst>
        </pc:spChg>
      </pc:sldChg>
    </pc:docChg>
  </pc:docChgLst>
  <pc:docChgLst>
    <pc:chgData name="kirti vasava" userId="dc415815de6d1073" providerId="Windows Live" clId="Web-{37829554-BE89-AEE9-50F0-AAAC3C1E4BA7}"/>
    <pc:docChg chg="addSld delSld modSld">
      <pc:chgData name="kirti vasava" userId="dc415815de6d1073" providerId="Windows Live" clId="Web-{37829554-BE89-AEE9-50F0-AAAC3C1E4BA7}" dt="2024-07-10T21:54:54.200" v="573" actId="14100"/>
      <pc:docMkLst>
        <pc:docMk/>
      </pc:docMkLst>
      <pc:sldChg chg="modSp">
        <pc:chgData name="kirti vasava" userId="dc415815de6d1073" providerId="Windows Live" clId="Web-{37829554-BE89-AEE9-50F0-AAAC3C1E4BA7}" dt="2024-07-10T21:48:39.765" v="530" actId="20577"/>
        <pc:sldMkLst>
          <pc:docMk/>
          <pc:sldMk cId="2427420661" sldId="257"/>
        </pc:sldMkLst>
        <pc:spChg chg="mod">
          <ac:chgData name="kirti vasava" userId="dc415815de6d1073" providerId="Windows Live" clId="Web-{37829554-BE89-AEE9-50F0-AAAC3C1E4BA7}" dt="2024-07-10T21:48:39.765" v="530" actId="20577"/>
          <ac:spMkLst>
            <pc:docMk/>
            <pc:sldMk cId="2427420661" sldId="257"/>
            <ac:spMk id="2" creationId="{2AE64EDB-B50F-EEC0-3A2C-8CA20DDAB085}"/>
          </ac:spMkLst>
        </pc:spChg>
      </pc:sldChg>
      <pc:sldChg chg="modSp">
        <pc:chgData name="kirti vasava" userId="dc415815de6d1073" providerId="Windows Live" clId="Web-{37829554-BE89-AEE9-50F0-AAAC3C1E4BA7}" dt="2024-07-10T21:48:36.515" v="529" actId="20577"/>
        <pc:sldMkLst>
          <pc:docMk/>
          <pc:sldMk cId="2736003480" sldId="258"/>
        </pc:sldMkLst>
        <pc:spChg chg="mod">
          <ac:chgData name="kirti vasava" userId="dc415815de6d1073" providerId="Windows Live" clId="Web-{37829554-BE89-AEE9-50F0-AAAC3C1E4BA7}" dt="2024-07-10T21:48:36.515" v="529" actId="20577"/>
          <ac:spMkLst>
            <pc:docMk/>
            <pc:sldMk cId="2736003480" sldId="258"/>
            <ac:spMk id="2" creationId="{523ED657-BFAD-D7BA-7082-E7715D0D2454}"/>
          </ac:spMkLst>
        </pc:spChg>
      </pc:sldChg>
      <pc:sldChg chg="modSp">
        <pc:chgData name="kirti vasava" userId="dc415815de6d1073" providerId="Windows Live" clId="Web-{37829554-BE89-AEE9-50F0-AAAC3C1E4BA7}" dt="2024-07-10T21:48:48.312" v="532" actId="20577"/>
        <pc:sldMkLst>
          <pc:docMk/>
          <pc:sldMk cId="2772160029" sldId="259"/>
        </pc:sldMkLst>
        <pc:spChg chg="mod">
          <ac:chgData name="kirti vasava" userId="dc415815de6d1073" providerId="Windows Live" clId="Web-{37829554-BE89-AEE9-50F0-AAAC3C1E4BA7}" dt="2024-07-10T21:48:48.312" v="532" actId="20577"/>
          <ac:spMkLst>
            <pc:docMk/>
            <pc:sldMk cId="2772160029" sldId="259"/>
            <ac:spMk id="2" creationId="{5533678B-3072-0668-08C4-08686D6A61F9}"/>
          </ac:spMkLst>
        </pc:spChg>
      </pc:sldChg>
      <pc:sldChg chg="modSp">
        <pc:chgData name="kirti vasava" userId="dc415815de6d1073" providerId="Windows Live" clId="Web-{37829554-BE89-AEE9-50F0-AAAC3C1E4BA7}" dt="2024-07-10T21:49:13.829" v="537" actId="20577"/>
        <pc:sldMkLst>
          <pc:docMk/>
          <pc:sldMk cId="4233735668" sldId="260"/>
        </pc:sldMkLst>
        <pc:spChg chg="mod">
          <ac:chgData name="kirti vasava" userId="dc415815de6d1073" providerId="Windows Live" clId="Web-{37829554-BE89-AEE9-50F0-AAAC3C1E4BA7}" dt="2024-07-10T21:48:58.813" v="534" actId="20577"/>
          <ac:spMkLst>
            <pc:docMk/>
            <pc:sldMk cId="4233735668" sldId="260"/>
            <ac:spMk id="2" creationId="{19F78899-9124-D791-3EFB-54661BD2E3D6}"/>
          </ac:spMkLst>
        </pc:spChg>
        <pc:spChg chg="mod">
          <ac:chgData name="kirti vasava" userId="dc415815de6d1073" providerId="Windows Live" clId="Web-{37829554-BE89-AEE9-50F0-AAAC3C1E4BA7}" dt="2024-07-10T21:49:13.829" v="537" actId="20577"/>
          <ac:spMkLst>
            <pc:docMk/>
            <pc:sldMk cId="4233735668" sldId="260"/>
            <ac:spMk id="3" creationId="{46C429F0-35CC-6C1D-4F4E-ECAC74B81C70}"/>
          </ac:spMkLst>
        </pc:spChg>
      </pc:sldChg>
      <pc:sldChg chg="addSp delSp modSp mod setBg">
        <pc:chgData name="kirti vasava" userId="dc415815de6d1073" providerId="Windows Live" clId="Web-{37829554-BE89-AEE9-50F0-AAAC3C1E4BA7}" dt="2024-07-10T21:48:42.765" v="531" actId="20577"/>
        <pc:sldMkLst>
          <pc:docMk/>
          <pc:sldMk cId="4198113170" sldId="261"/>
        </pc:sldMkLst>
        <pc:spChg chg="mod">
          <ac:chgData name="kirti vasava" userId="dc415815de6d1073" providerId="Windows Live" clId="Web-{37829554-BE89-AEE9-50F0-AAAC3C1E4BA7}" dt="2024-07-10T21:48:42.765" v="531" actId="20577"/>
          <ac:spMkLst>
            <pc:docMk/>
            <pc:sldMk cId="4198113170" sldId="261"/>
            <ac:spMk id="2" creationId="{5CC6468D-422C-0F79-FFB9-330BBC287CC1}"/>
          </ac:spMkLst>
        </pc:spChg>
        <pc:spChg chg="mod">
          <ac:chgData name="kirti vasava" userId="dc415815de6d1073" providerId="Windows Live" clId="Web-{37829554-BE89-AEE9-50F0-AAAC3C1E4BA7}" dt="2024-07-10T21:48:08.796" v="527"/>
          <ac:spMkLst>
            <pc:docMk/>
            <pc:sldMk cId="4198113170" sldId="261"/>
            <ac:spMk id="3" creationId="{98377ADA-5D79-DAAC-1164-6C70DBDA4ABD}"/>
          </ac:spMkLst>
        </pc:spChg>
        <pc:spChg chg="add del">
          <ac:chgData name="kirti vasava" userId="dc415815de6d1073" providerId="Windows Live" clId="Web-{37829554-BE89-AEE9-50F0-AAAC3C1E4BA7}" dt="2024-07-10T21:48:08.796" v="527"/>
          <ac:spMkLst>
            <pc:docMk/>
            <pc:sldMk cId="4198113170" sldId="261"/>
            <ac:spMk id="8" creationId="{411BE1D3-B675-4947-B4E3-14B8DC93FB2C}"/>
          </ac:spMkLst>
        </pc:spChg>
        <pc:spChg chg="add del">
          <ac:chgData name="kirti vasava" userId="dc415815de6d1073" providerId="Windows Live" clId="Web-{37829554-BE89-AEE9-50F0-AAAC3C1E4BA7}" dt="2024-07-10T21:48:08.796" v="527"/>
          <ac:spMkLst>
            <pc:docMk/>
            <pc:sldMk cId="4198113170" sldId="261"/>
            <ac:spMk id="10" creationId="{D2D8651B-6FCC-49D7-B6F8-AF869E89F04C}"/>
          </ac:spMkLst>
        </pc:spChg>
        <pc:spChg chg="add del">
          <ac:chgData name="kirti vasava" userId="dc415815de6d1073" providerId="Windows Live" clId="Web-{37829554-BE89-AEE9-50F0-AAAC3C1E4BA7}" dt="2024-07-10T21:48:08.796" v="527"/>
          <ac:spMkLst>
            <pc:docMk/>
            <pc:sldMk cId="4198113170" sldId="261"/>
            <ac:spMk id="12" creationId="{B27DF924-CC1B-431A-A8F3-7FEBCA1AF9A5}"/>
          </ac:spMkLst>
        </pc:spChg>
        <pc:grpChg chg="add del">
          <ac:chgData name="kirti vasava" userId="dc415815de6d1073" providerId="Windows Live" clId="Web-{37829554-BE89-AEE9-50F0-AAAC3C1E4BA7}" dt="2024-07-10T21:48:08.796" v="527"/>
          <ac:grpSpMkLst>
            <pc:docMk/>
            <pc:sldMk cId="4198113170" sldId="261"/>
            <ac:grpSpMk id="14" creationId="{2C13C5A7-AC21-48FA-A06F-6A7F303BC3CD}"/>
          </ac:grpSpMkLst>
        </pc:grpChg>
      </pc:sldChg>
      <pc:sldChg chg="modSp">
        <pc:chgData name="kirti vasava" userId="dc415815de6d1073" providerId="Windows Live" clId="Web-{37829554-BE89-AEE9-50F0-AAAC3C1E4BA7}" dt="2024-07-10T21:48:53.109" v="533" actId="20577"/>
        <pc:sldMkLst>
          <pc:docMk/>
          <pc:sldMk cId="4069291348" sldId="262"/>
        </pc:sldMkLst>
        <pc:spChg chg="mod">
          <ac:chgData name="kirti vasava" userId="dc415815de6d1073" providerId="Windows Live" clId="Web-{37829554-BE89-AEE9-50F0-AAAC3C1E4BA7}" dt="2024-07-10T21:48:53.109" v="533" actId="20577"/>
          <ac:spMkLst>
            <pc:docMk/>
            <pc:sldMk cId="4069291348" sldId="262"/>
            <ac:spMk id="4" creationId="{95537A3B-D9E5-CE73-5E98-645E3F94E61B}"/>
          </ac:spMkLst>
        </pc:spChg>
      </pc:sldChg>
      <pc:sldChg chg="modSp">
        <pc:chgData name="kirti vasava" userId="dc415815de6d1073" providerId="Windows Live" clId="Web-{37829554-BE89-AEE9-50F0-AAAC3C1E4BA7}" dt="2024-07-10T21:49:02.360" v="536" actId="20577"/>
        <pc:sldMkLst>
          <pc:docMk/>
          <pc:sldMk cId="3274599035" sldId="263"/>
        </pc:sldMkLst>
        <pc:spChg chg="mod">
          <ac:chgData name="kirti vasava" userId="dc415815de6d1073" providerId="Windows Live" clId="Web-{37829554-BE89-AEE9-50F0-AAAC3C1E4BA7}" dt="2024-07-10T21:49:02.360" v="536" actId="20577"/>
          <ac:spMkLst>
            <pc:docMk/>
            <pc:sldMk cId="3274599035" sldId="263"/>
            <ac:spMk id="4" creationId="{BB9107E3-2485-BB28-CAE1-49D2DBA178D9}"/>
          </ac:spMkLst>
        </pc:spChg>
      </pc:sldChg>
      <pc:sldChg chg="addSp delSp modSp mod setBg">
        <pc:chgData name="kirti vasava" userId="dc415815de6d1073" providerId="Windows Live" clId="Web-{37829554-BE89-AEE9-50F0-AAAC3C1E4BA7}" dt="2024-07-10T21:08:03.342" v="96" actId="20577"/>
        <pc:sldMkLst>
          <pc:docMk/>
          <pc:sldMk cId="4153820287" sldId="264"/>
        </pc:sldMkLst>
        <pc:spChg chg="mod">
          <ac:chgData name="kirti vasava" userId="dc415815de6d1073" providerId="Windows Live" clId="Web-{37829554-BE89-AEE9-50F0-AAAC3C1E4BA7}" dt="2024-07-10T21:08:03.342" v="96" actId="20577"/>
          <ac:spMkLst>
            <pc:docMk/>
            <pc:sldMk cId="4153820287" sldId="264"/>
            <ac:spMk id="5" creationId="{70B129DF-A702-200B-92B0-E3D75E3C8EF2}"/>
          </ac:spMkLst>
        </pc:spChg>
        <pc:spChg chg="add del">
          <ac:chgData name="kirti vasava" userId="dc415815de6d1073" providerId="Windows Live" clId="Web-{37829554-BE89-AEE9-50F0-AAAC3C1E4BA7}" dt="2024-07-10T21:05:16.587" v="25"/>
          <ac:spMkLst>
            <pc:docMk/>
            <pc:sldMk cId="4153820287" sldId="264"/>
            <ac:spMk id="43" creationId="{63BAC6E0-ADAC-40FB-AF53-88FA5F83738C}"/>
          </ac:spMkLst>
        </pc:spChg>
        <pc:spChg chg="add del">
          <ac:chgData name="kirti vasava" userId="dc415815de6d1073" providerId="Windows Live" clId="Web-{37829554-BE89-AEE9-50F0-AAAC3C1E4BA7}" dt="2024-07-10T21:05:16.587" v="25"/>
          <ac:spMkLst>
            <pc:docMk/>
            <pc:sldMk cId="4153820287" sldId="264"/>
            <ac:spMk id="45" creationId="{92B0CFF1-78D7-4A83-A95E-71F9E3831622}"/>
          </ac:spMkLst>
        </pc:spChg>
        <pc:spChg chg="add del">
          <ac:chgData name="kirti vasava" userId="dc415815de6d1073" providerId="Windows Live" clId="Web-{37829554-BE89-AEE9-50F0-AAAC3C1E4BA7}" dt="2024-07-10T21:05:16.587" v="25"/>
          <ac:spMkLst>
            <pc:docMk/>
            <pc:sldMk cId="4153820287" sldId="264"/>
            <ac:spMk id="80" creationId="{5505442D-1576-479B-8D52-2D858590CAB9}"/>
          </ac:spMkLst>
        </pc:spChg>
        <pc:spChg chg="add del">
          <ac:chgData name="kirti vasava" userId="dc415815de6d1073" providerId="Windows Live" clId="Web-{37829554-BE89-AEE9-50F0-AAAC3C1E4BA7}" dt="2024-07-10T21:05:30.510" v="27"/>
          <ac:spMkLst>
            <pc:docMk/>
            <pc:sldMk cId="4153820287" sldId="264"/>
            <ac:spMk id="83" creationId="{63BAC6E0-ADAC-40FB-AF53-88FA5F83738C}"/>
          </ac:spMkLst>
        </pc:spChg>
        <pc:spChg chg="add del">
          <ac:chgData name="kirti vasava" userId="dc415815de6d1073" providerId="Windows Live" clId="Web-{37829554-BE89-AEE9-50F0-AAAC3C1E4BA7}" dt="2024-07-10T21:05:30.510" v="27"/>
          <ac:spMkLst>
            <pc:docMk/>
            <pc:sldMk cId="4153820287" sldId="264"/>
            <ac:spMk id="84" creationId="{92B0CFF1-78D7-4A83-A95E-71F9E3831622}"/>
          </ac:spMkLst>
        </pc:spChg>
        <pc:spChg chg="add del">
          <ac:chgData name="kirti vasava" userId="dc415815de6d1073" providerId="Windows Live" clId="Web-{37829554-BE89-AEE9-50F0-AAAC3C1E4BA7}" dt="2024-07-10T21:05:30.510" v="27"/>
          <ac:spMkLst>
            <pc:docMk/>
            <pc:sldMk cId="4153820287" sldId="264"/>
            <ac:spMk id="86" creationId="{17D11638-D7E0-4D85-B1A6-AF57358C80C3}"/>
          </ac:spMkLst>
        </pc:spChg>
        <pc:grpChg chg="add del">
          <ac:chgData name="kirti vasava" userId="dc415815de6d1073" providerId="Windows Live" clId="Web-{37829554-BE89-AEE9-50F0-AAAC3C1E4BA7}" dt="2024-07-10T21:05:16.587" v="25"/>
          <ac:grpSpMkLst>
            <pc:docMk/>
            <pc:sldMk cId="4153820287" sldId="264"/>
            <ac:grpSpMk id="10" creationId="{BDF0D99C-5D42-41C6-A50C-C4E2D6B2A36E}"/>
          </ac:grpSpMkLst>
        </pc:grpChg>
        <pc:grpChg chg="add del">
          <ac:chgData name="kirti vasava" userId="dc415815de6d1073" providerId="Windows Live" clId="Web-{37829554-BE89-AEE9-50F0-AAAC3C1E4BA7}" dt="2024-07-10T21:05:16.587" v="25"/>
          <ac:grpSpMkLst>
            <pc:docMk/>
            <pc:sldMk cId="4153820287" sldId="264"/>
            <ac:grpSpMk id="47" creationId="{43060158-CF22-466C-BAFE-10F57D7E5F85}"/>
          </ac:grpSpMkLst>
        </pc:grpChg>
        <pc:grpChg chg="add del">
          <ac:chgData name="kirti vasava" userId="dc415815de6d1073" providerId="Windows Live" clId="Web-{37829554-BE89-AEE9-50F0-AAAC3C1E4BA7}" dt="2024-07-10T21:05:30.510" v="27"/>
          <ac:grpSpMkLst>
            <pc:docMk/>
            <pc:sldMk cId="4153820287" sldId="264"/>
            <ac:grpSpMk id="82" creationId="{BDF0D99C-5D42-41C6-A50C-C4E2D6B2A36E}"/>
          </ac:grpSpMkLst>
        </pc:grpChg>
        <pc:grpChg chg="add del">
          <ac:chgData name="kirti vasava" userId="dc415815de6d1073" providerId="Windows Live" clId="Web-{37829554-BE89-AEE9-50F0-AAAC3C1E4BA7}" dt="2024-07-10T21:05:30.510" v="27"/>
          <ac:grpSpMkLst>
            <pc:docMk/>
            <pc:sldMk cId="4153820287" sldId="264"/>
            <ac:grpSpMk id="85" creationId="{4B74A58D-C788-4F75-B5D1-921E78FF29A7}"/>
          </ac:grpSpMkLst>
        </pc:grpChg>
        <pc:picChg chg="add mod">
          <ac:chgData name="kirti vasava" userId="dc415815de6d1073" providerId="Windows Live" clId="Web-{37829554-BE89-AEE9-50F0-AAAC3C1E4BA7}" dt="2024-07-10T21:05:43.807" v="29" actId="14100"/>
          <ac:picMkLst>
            <pc:docMk/>
            <pc:sldMk cId="4153820287" sldId="264"/>
            <ac:picMk id="2" creationId="{ACFECC28-BD99-101D-75DC-773A93C611E8}"/>
          </ac:picMkLst>
        </pc:picChg>
      </pc:sldChg>
      <pc:sldChg chg="addSp delSp modSp">
        <pc:chgData name="kirti vasava" userId="dc415815de6d1073" providerId="Windows Live" clId="Web-{37829554-BE89-AEE9-50F0-AAAC3C1E4BA7}" dt="2024-07-10T21:12:22.865" v="150" actId="1076"/>
        <pc:sldMkLst>
          <pc:docMk/>
          <pc:sldMk cId="4159607386" sldId="265"/>
        </pc:sldMkLst>
        <pc:spChg chg="add mod">
          <ac:chgData name="kirti vasava" userId="dc415815de6d1073" providerId="Windows Live" clId="Web-{37829554-BE89-AEE9-50F0-AAAC3C1E4BA7}" dt="2024-07-10T21:12:13.224" v="148" actId="20577"/>
          <ac:spMkLst>
            <pc:docMk/>
            <pc:sldMk cId="4159607386" sldId="265"/>
            <ac:spMk id="2" creationId="{03162E96-57E7-8D5F-A8F8-74583DEA370E}"/>
          </ac:spMkLst>
        </pc:spChg>
        <pc:picChg chg="add del mod">
          <ac:chgData name="kirti vasava" userId="dc415815de6d1073" providerId="Windows Live" clId="Web-{37829554-BE89-AEE9-50F0-AAAC3C1E4BA7}" dt="2024-07-10T21:06:31.824" v="32"/>
          <ac:picMkLst>
            <pc:docMk/>
            <pc:sldMk cId="4159607386" sldId="265"/>
            <ac:picMk id="3" creationId="{6744271F-9329-FFFB-0885-5EC8BEC6AE06}"/>
          </ac:picMkLst>
        </pc:picChg>
        <pc:picChg chg="add mod">
          <ac:chgData name="kirti vasava" userId="dc415815de6d1073" providerId="Windows Live" clId="Web-{37829554-BE89-AEE9-50F0-AAAC3C1E4BA7}" dt="2024-07-10T21:12:22.865" v="150" actId="1076"/>
          <ac:picMkLst>
            <pc:docMk/>
            <pc:sldMk cId="4159607386" sldId="265"/>
            <ac:picMk id="4" creationId="{9BFF1A0A-DD74-DA9A-368E-D2F889ACC9A9}"/>
          </ac:picMkLst>
        </pc:picChg>
      </pc:sldChg>
      <pc:sldChg chg="addSp modSp new">
        <pc:chgData name="kirti vasava" userId="dc415815de6d1073" providerId="Windows Live" clId="Web-{37829554-BE89-AEE9-50F0-AAAC3C1E4BA7}" dt="2024-07-10T21:23:13.870" v="230" actId="1076"/>
        <pc:sldMkLst>
          <pc:docMk/>
          <pc:sldMk cId="3441871208" sldId="266"/>
        </pc:sldMkLst>
        <pc:spChg chg="add mod">
          <ac:chgData name="kirti vasava" userId="dc415815de6d1073" providerId="Windows Live" clId="Web-{37829554-BE89-AEE9-50F0-AAAC3C1E4BA7}" dt="2024-07-10T21:23:13.870" v="230" actId="1076"/>
          <ac:spMkLst>
            <pc:docMk/>
            <pc:sldMk cId="3441871208" sldId="266"/>
            <ac:spMk id="2" creationId="{C25013B6-9B0F-AC26-2AD4-73516FB81F3B}"/>
          </ac:spMkLst>
        </pc:spChg>
        <pc:picChg chg="add mod">
          <ac:chgData name="kirti vasava" userId="dc415815de6d1073" providerId="Windows Live" clId="Web-{37829554-BE89-AEE9-50F0-AAAC3C1E4BA7}" dt="2024-07-10T21:15:36.199" v="172" actId="14100"/>
          <ac:picMkLst>
            <pc:docMk/>
            <pc:sldMk cId="3441871208" sldId="266"/>
            <ac:picMk id="3" creationId="{2611532A-6D5E-6977-2232-ACF3175DBA04}"/>
          </ac:picMkLst>
        </pc:picChg>
      </pc:sldChg>
      <pc:sldChg chg="addSp delSp modSp new">
        <pc:chgData name="kirti vasava" userId="dc415815de6d1073" providerId="Windows Live" clId="Web-{37829554-BE89-AEE9-50F0-AAAC3C1E4BA7}" dt="2024-07-10T21:23:05.870" v="229" actId="1076"/>
        <pc:sldMkLst>
          <pc:docMk/>
          <pc:sldMk cId="3595788419" sldId="267"/>
        </pc:sldMkLst>
        <pc:spChg chg="add del mod">
          <ac:chgData name="kirti vasava" userId="dc415815de6d1073" providerId="Windows Live" clId="Web-{37829554-BE89-AEE9-50F0-AAAC3C1E4BA7}" dt="2024-07-10T21:15:15.527" v="169"/>
          <ac:spMkLst>
            <pc:docMk/>
            <pc:sldMk cId="3595788419" sldId="267"/>
            <ac:spMk id="2" creationId="{8DD16F98-2B24-7F8C-F812-D2640D320D11}"/>
          </ac:spMkLst>
        </pc:spChg>
        <pc:spChg chg="add mod">
          <ac:chgData name="kirti vasava" userId="dc415815de6d1073" providerId="Windows Live" clId="Web-{37829554-BE89-AEE9-50F0-AAAC3C1E4BA7}" dt="2024-07-10T21:23:05.870" v="229" actId="1076"/>
          <ac:spMkLst>
            <pc:docMk/>
            <pc:sldMk cId="3595788419" sldId="267"/>
            <ac:spMk id="3" creationId="{D1D58836-83D7-D5A2-44A4-4A6F24C86BD7}"/>
          </ac:spMkLst>
        </pc:spChg>
        <pc:picChg chg="add mod">
          <ac:chgData name="kirti vasava" userId="dc415815de6d1073" providerId="Windows Live" clId="Web-{37829554-BE89-AEE9-50F0-AAAC3C1E4BA7}" dt="2024-07-10T21:18:33.017" v="203" actId="1076"/>
          <ac:picMkLst>
            <pc:docMk/>
            <pc:sldMk cId="3595788419" sldId="267"/>
            <ac:picMk id="4" creationId="{3CDE6F94-8A07-E512-B97F-825F99888294}"/>
          </ac:picMkLst>
        </pc:picChg>
      </pc:sldChg>
      <pc:sldChg chg="addSp delSp modSp new">
        <pc:chgData name="kirti vasava" userId="dc415815de6d1073" providerId="Windows Live" clId="Web-{37829554-BE89-AEE9-50F0-AAAC3C1E4BA7}" dt="2024-07-10T21:35:49.833" v="344" actId="20577"/>
        <pc:sldMkLst>
          <pc:docMk/>
          <pc:sldMk cId="400894950" sldId="268"/>
        </pc:sldMkLst>
        <pc:spChg chg="add del">
          <ac:chgData name="kirti vasava" userId="dc415815de6d1073" providerId="Windows Live" clId="Web-{37829554-BE89-AEE9-50F0-AAAC3C1E4BA7}" dt="2024-07-10T21:19:27.065" v="206"/>
          <ac:spMkLst>
            <pc:docMk/>
            <pc:sldMk cId="400894950" sldId="268"/>
            <ac:spMk id="2" creationId="{6AA3FBE1-36EB-FFCD-E722-B55905BC0CA4}"/>
          </ac:spMkLst>
        </pc:spChg>
        <pc:spChg chg="add mod">
          <ac:chgData name="kirti vasava" userId="dc415815de6d1073" providerId="Windows Live" clId="Web-{37829554-BE89-AEE9-50F0-AAAC3C1E4BA7}" dt="2024-07-10T21:35:49.833" v="344" actId="20577"/>
          <ac:spMkLst>
            <pc:docMk/>
            <pc:sldMk cId="400894950" sldId="268"/>
            <ac:spMk id="3" creationId="{D3511ABA-D279-F22D-A787-D2A0E090923E}"/>
          </ac:spMkLst>
        </pc:spChg>
        <pc:picChg chg="add mod">
          <ac:chgData name="kirti vasava" userId="dc415815de6d1073" providerId="Windows Live" clId="Web-{37829554-BE89-AEE9-50F0-AAAC3C1E4BA7}" dt="2024-07-10T21:22:14.228" v="223" actId="14100"/>
          <ac:picMkLst>
            <pc:docMk/>
            <pc:sldMk cId="400894950" sldId="268"/>
            <ac:picMk id="4" creationId="{013B2DF0-5FF4-B20B-FD55-329A8B6035B3}"/>
          </ac:picMkLst>
        </pc:picChg>
      </pc:sldChg>
      <pc:sldChg chg="addSp delSp modSp new">
        <pc:chgData name="kirti vasava" userId="dc415815de6d1073" providerId="Windows Live" clId="Web-{37829554-BE89-AEE9-50F0-AAAC3C1E4BA7}" dt="2024-07-10T21:24:56.751" v="240" actId="1076"/>
        <pc:sldMkLst>
          <pc:docMk/>
          <pc:sldMk cId="458646912" sldId="269"/>
        </pc:sldMkLst>
        <pc:spChg chg="add del mod">
          <ac:chgData name="kirti vasava" userId="dc415815de6d1073" providerId="Windows Live" clId="Web-{37829554-BE89-AEE9-50F0-AAAC3C1E4BA7}" dt="2024-07-10T21:22:50.385" v="227"/>
          <ac:spMkLst>
            <pc:docMk/>
            <pc:sldMk cId="458646912" sldId="269"/>
            <ac:spMk id="2" creationId="{B1E2F7A9-B392-F028-747D-8C55C5701A50}"/>
          </ac:spMkLst>
        </pc:spChg>
        <pc:spChg chg="add mod">
          <ac:chgData name="kirti vasava" userId="dc415815de6d1073" providerId="Windows Live" clId="Web-{37829554-BE89-AEE9-50F0-AAAC3C1E4BA7}" dt="2024-07-10T21:24:50.704" v="238" actId="20577"/>
          <ac:spMkLst>
            <pc:docMk/>
            <pc:sldMk cId="458646912" sldId="269"/>
            <ac:spMk id="3" creationId="{5963BA7A-9BC9-8DB3-4FC2-1C9F6A45BDA4}"/>
          </ac:spMkLst>
        </pc:spChg>
        <pc:picChg chg="add mod">
          <ac:chgData name="kirti vasava" userId="dc415815de6d1073" providerId="Windows Live" clId="Web-{37829554-BE89-AEE9-50F0-AAAC3C1E4BA7}" dt="2024-07-10T21:24:56.751" v="240" actId="1076"/>
          <ac:picMkLst>
            <pc:docMk/>
            <pc:sldMk cId="458646912" sldId="269"/>
            <ac:picMk id="4" creationId="{DAEBD6CD-3855-68C0-5CFC-1A0D693684C2}"/>
          </ac:picMkLst>
        </pc:picChg>
      </pc:sldChg>
      <pc:sldChg chg="addSp modSp new">
        <pc:chgData name="kirti vasava" userId="dc415815de6d1073" providerId="Windows Live" clId="Web-{37829554-BE89-AEE9-50F0-AAAC3C1E4BA7}" dt="2024-07-10T21:26:24.957" v="254" actId="1076"/>
        <pc:sldMkLst>
          <pc:docMk/>
          <pc:sldMk cId="1668759025" sldId="270"/>
        </pc:sldMkLst>
        <pc:spChg chg="add mod">
          <ac:chgData name="kirti vasava" userId="dc415815de6d1073" providerId="Windows Live" clId="Web-{37829554-BE89-AEE9-50F0-AAAC3C1E4BA7}" dt="2024-07-10T21:26:17.925" v="252" actId="20577"/>
          <ac:spMkLst>
            <pc:docMk/>
            <pc:sldMk cId="1668759025" sldId="270"/>
            <ac:spMk id="2" creationId="{F4CD35DF-B690-2230-7C03-0357D700D543}"/>
          </ac:spMkLst>
        </pc:spChg>
        <pc:picChg chg="add mod">
          <ac:chgData name="kirti vasava" userId="dc415815de6d1073" providerId="Windows Live" clId="Web-{37829554-BE89-AEE9-50F0-AAAC3C1E4BA7}" dt="2024-07-10T21:26:24.957" v="254" actId="1076"/>
          <ac:picMkLst>
            <pc:docMk/>
            <pc:sldMk cId="1668759025" sldId="270"/>
            <ac:picMk id="3" creationId="{F91FB3C2-2AE0-5E2F-7917-7AC6D5A206FA}"/>
          </ac:picMkLst>
        </pc:picChg>
      </pc:sldChg>
      <pc:sldChg chg="addSp modSp new">
        <pc:chgData name="kirti vasava" userId="dc415815de6d1073" providerId="Windows Live" clId="Web-{37829554-BE89-AEE9-50F0-AAAC3C1E4BA7}" dt="2024-07-10T21:27:20.755" v="266" actId="1076"/>
        <pc:sldMkLst>
          <pc:docMk/>
          <pc:sldMk cId="3184486195" sldId="271"/>
        </pc:sldMkLst>
        <pc:spChg chg="add mod">
          <ac:chgData name="kirti vasava" userId="dc415815de6d1073" providerId="Windows Live" clId="Web-{37829554-BE89-AEE9-50F0-AAAC3C1E4BA7}" dt="2024-07-10T21:26:54.395" v="264" actId="20577"/>
          <ac:spMkLst>
            <pc:docMk/>
            <pc:sldMk cId="3184486195" sldId="271"/>
            <ac:spMk id="2" creationId="{1D6D0BFA-D2ED-B6BF-A3B7-E4596CF174D9}"/>
          </ac:spMkLst>
        </pc:spChg>
        <pc:picChg chg="add mod">
          <ac:chgData name="kirti vasava" userId="dc415815de6d1073" providerId="Windows Live" clId="Web-{37829554-BE89-AEE9-50F0-AAAC3C1E4BA7}" dt="2024-07-10T21:27:20.755" v="266" actId="1076"/>
          <ac:picMkLst>
            <pc:docMk/>
            <pc:sldMk cId="3184486195" sldId="271"/>
            <ac:picMk id="3" creationId="{D6F79229-EDB6-F440-A89A-AE7BD0BF69A3}"/>
          </ac:picMkLst>
        </pc:picChg>
      </pc:sldChg>
      <pc:sldChg chg="new del">
        <pc:chgData name="kirti vasava" userId="dc415815de6d1073" providerId="Windows Live" clId="Web-{37829554-BE89-AEE9-50F0-AAAC3C1E4BA7}" dt="2024-07-10T21:27:42.568" v="268"/>
        <pc:sldMkLst>
          <pc:docMk/>
          <pc:sldMk cId="766472212" sldId="272"/>
        </pc:sldMkLst>
      </pc:sldChg>
      <pc:sldChg chg="addSp modSp new">
        <pc:chgData name="kirti vasava" userId="dc415815de6d1073" providerId="Windows Live" clId="Web-{37829554-BE89-AEE9-50F0-AAAC3C1E4BA7}" dt="2024-07-10T21:28:54.617" v="275" actId="1076"/>
        <pc:sldMkLst>
          <pc:docMk/>
          <pc:sldMk cId="2236439118" sldId="272"/>
        </pc:sldMkLst>
        <pc:spChg chg="add mod">
          <ac:chgData name="kirti vasava" userId="dc415815de6d1073" providerId="Windows Live" clId="Web-{37829554-BE89-AEE9-50F0-AAAC3C1E4BA7}" dt="2024-07-10T21:28:04.038" v="273" actId="20577"/>
          <ac:spMkLst>
            <pc:docMk/>
            <pc:sldMk cId="2236439118" sldId="272"/>
            <ac:spMk id="2" creationId="{BF4374DE-394F-40AD-2226-5B1232CDEF58}"/>
          </ac:spMkLst>
        </pc:spChg>
        <pc:picChg chg="add mod">
          <ac:chgData name="kirti vasava" userId="dc415815de6d1073" providerId="Windows Live" clId="Web-{37829554-BE89-AEE9-50F0-AAAC3C1E4BA7}" dt="2024-07-10T21:28:54.617" v="275" actId="1076"/>
          <ac:picMkLst>
            <pc:docMk/>
            <pc:sldMk cId="2236439118" sldId="272"/>
            <ac:picMk id="3" creationId="{1EEA60F3-35A7-C246-62EC-834DE4E53B76}"/>
          </ac:picMkLst>
        </pc:picChg>
      </pc:sldChg>
      <pc:sldChg chg="modSp new">
        <pc:chgData name="kirti vasava" userId="dc415815de6d1073" providerId="Windows Live" clId="Web-{37829554-BE89-AEE9-50F0-AAAC3C1E4BA7}" dt="2024-07-10T21:40:57.049" v="433" actId="20577"/>
        <pc:sldMkLst>
          <pc:docMk/>
          <pc:sldMk cId="474049280" sldId="273"/>
        </pc:sldMkLst>
        <pc:spChg chg="mod">
          <ac:chgData name="kirti vasava" userId="dc415815de6d1073" providerId="Windows Live" clId="Web-{37829554-BE89-AEE9-50F0-AAAC3C1E4BA7}" dt="2024-07-10T21:31:28.153" v="297" actId="14100"/>
          <ac:spMkLst>
            <pc:docMk/>
            <pc:sldMk cId="474049280" sldId="273"/>
            <ac:spMk id="2" creationId="{D19355C0-29EA-8A49-77FC-7E8B4ED26DAF}"/>
          </ac:spMkLst>
        </pc:spChg>
        <pc:spChg chg="mod">
          <ac:chgData name="kirti vasava" userId="dc415815de6d1073" providerId="Windows Live" clId="Web-{37829554-BE89-AEE9-50F0-AAAC3C1E4BA7}" dt="2024-07-10T21:40:57.049" v="433" actId="20577"/>
          <ac:spMkLst>
            <pc:docMk/>
            <pc:sldMk cId="474049280" sldId="273"/>
            <ac:spMk id="3" creationId="{D79C359C-95E4-7C50-887A-F79441F398CC}"/>
          </ac:spMkLst>
        </pc:spChg>
      </pc:sldChg>
      <pc:sldChg chg="new del">
        <pc:chgData name="kirti vasava" userId="dc415815de6d1073" providerId="Windows Live" clId="Web-{37829554-BE89-AEE9-50F0-AAAC3C1E4BA7}" dt="2024-07-10T21:29:39.587" v="277"/>
        <pc:sldMkLst>
          <pc:docMk/>
          <pc:sldMk cId="507829397" sldId="273"/>
        </pc:sldMkLst>
      </pc:sldChg>
      <pc:sldChg chg="addSp delSp modSp new mod modClrScheme chgLayout">
        <pc:chgData name="kirti vasava" userId="dc415815de6d1073" providerId="Windows Live" clId="Web-{37829554-BE89-AEE9-50F0-AAAC3C1E4BA7}" dt="2024-07-10T21:44:39.227" v="488" actId="20577"/>
        <pc:sldMkLst>
          <pc:docMk/>
          <pc:sldMk cId="1724338031" sldId="274"/>
        </pc:sldMkLst>
        <pc:spChg chg="add del mod">
          <ac:chgData name="kirti vasava" userId="dc415815de6d1073" providerId="Windows Live" clId="Web-{37829554-BE89-AEE9-50F0-AAAC3C1E4BA7}" dt="2024-07-10T21:33:28.141" v="315"/>
          <ac:spMkLst>
            <pc:docMk/>
            <pc:sldMk cId="1724338031" sldId="274"/>
            <ac:spMk id="2" creationId="{241B7CFC-FA3E-E26F-A321-BA7BBCD45849}"/>
          </ac:spMkLst>
        </pc:spChg>
        <pc:spChg chg="add del mod">
          <ac:chgData name="kirti vasava" userId="dc415815de6d1073" providerId="Windows Live" clId="Web-{37829554-BE89-AEE9-50F0-AAAC3C1E4BA7}" dt="2024-07-10T21:40:54.533" v="419"/>
          <ac:spMkLst>
            <pc:docMk/>
            <pc:sldMk cId="1724338031" sldId="274"/>
            <ac:spMk id="3" creationId="{45DFA49E-CAD2-8121-F0A8-B18A1E7BCF81}"/>
          </ac:spMkLst>
        </pc:spChg>
        <pc:spChg chg="add del mod">
          <ac:chgData name="kirti vasava" userId="dc415815de6d1073" providerId="Windows Live" clId="Web-{37829554-BE89-AEE9-50F0-AAAC3C1E4BA7}" dt="2024-07-10T21:40:54.533" v="419"/>
          <ac:spMkLst>
            <pc:docMk/>
            <pc:sldMk cId="1724338031" sldId="274"/>
            <ac:spMk id="4" creationId="{5508E3C4-E543-1E85-3B65-A78E52E58659}"/>
          </ac:spMkLst>
        </pc:spChg>
        <pc:spChg chg="add del mod">
          <ac:chgData name="kirti vasava" userId="dc415815de6d1073" providerId="Windows Live" clId="Web-{37829554-BE89-AEE9-50F0-AAAC3C1E4BA7}" dt="2024-07-10T21:39:29.312" v="385"/>
          <ac:spMkLst>
            <pc:docMk/>
            <pc:sldMk cId="1724338031" sldId="274"/>
            <ac:spMk id="5" creationId="{605BD021-0A0A-8575-6F92-44B60413C163}"/>
          </ac:spMkLst>
        </pc:spChg>
        <pc:spChg chg="add del mod">
          <ac:chgData name="kirti vasava" userId="dc415815de6d1073" providerId="Windows Live" clId="Web-{37829554-BE89-AEE9-50F0-AAAC3C1E4BA7}" dt="2024-07-10T21:40:05.813" v="399"/>
          <ac:spMkLst>
            <pc:docMk/>
            <pc:sldMk cId="1724338031" sldId="274"/>
            <ac:spMk id="6" creationId="{89F13DE2-0577-E84A-3B5D-B0D3A0134010}"/>
          </ac:spMkLst>
        </pc:spChg>
        <pc:spChg chg="add mod">
          <ac:chgData name="kirti vasava" userId="dc415815de6d1073" providerId="Windows Live" clId="Web-{37829554-BE89-AEE9-50F0-AAAC3C1E4BA7}" dt="2024-07-10T21:44:39.227" v="488" actId="20577"/>
          <ac:spMkLst>
            <pc:docMk/>
            <pc:sldMk cId="1724338031" sldId="274"/>
            <ac:spMk id="7" creationId="{0A7AE86D-764C-C39B-D814-69E6AB0131F5}"/>
          </ac:spMkLst>
        </pc:spChg>
      </pc:sldChg>
      <pc:sldChg chg="addSp delSp modSp new del">
        <pc:chgData name="kirti vasava" userId="dc415815de6d1073" providerId="Windows Live" clId="Web-{37829554-BE89-AEE9-50F0-AAAC3C1E4BA7}" dt="2024-07-10T21:45:42.229" v="490"/>
        <pc:sldMkLst>
          <pc:docMk/>
          <pc:sldMk cId="550339632" sldId="275"/>
        </pc:sldMkLst>
        <pc:spChg chg="add del mod">
          <ac:chgData name="kirti vasava" userId="dc415815de6d1073" providerId="Windows Live" clId="Web-{37829554-BE89-AEE9-50F0-AAAC3C1E4BA7}" dt="2024-07-10T21:42:07.223" v="457"/>
          <ac:spMkLst>
            <pc:docMk/>
            <pc:sldMk cId="550339632" sldId="275"/>
            <ac:spMk id="2" creationId="{B064A5AD-2F04-B150-538E-91FEBFA6E22B}"/>
          </ac:spMkLst>
        </pc:spChg>
      </pc:sldChg>
      <pc:sldChg chg="addSp delSp modSp new mod setBg">
        <pc:chgData name="kirti vasava" userId="dc415815de6d1073" providerId="Windows Live" clId="Web-{37829554-BE89-AEE9-50F0-AAAC3C1E4BA7}" dt="2024-07-10T21:54:54.200" v="573" actId="14100"/>
        <pc:sldMkLst>
          <pc:docMk/>
          <pc:sldMk cId="3266173985" sldId="276"/>
        </pc:sldMkLst>
        <pc:spChg chg="add del mod">
          <ac:chgData name="kirti vasava" userId="dc415815de6d1073" providerId="Windows Live" clId="Web-{37829554-BE89-AEE9-50F0-AAAC3C1E4BA7}" dt="2024-07-10T21:52:51.478" v="546"/>
          <ac:spMkLst>
            <pc:docMk/>
            <pc:sldMk cId="3266173985" sldId="276"/>
            <ac:spMk id="2" creationId="{9867E83E-2C00-F5AB-3342-8295CB631CD6}"/>
          </ac:spMkLst>
        </pc:spChg>
        <pc:spChg chg="add del">
          <ac:chgData name="kirti vasava" userId="dc415815de6d1073" providerId="Windows Live" clId="Web-{37829554-BE89-AEE9-50F0-AAAC3C1E4BA7}" dt="2024-07-10T21:53:07.541" v="549"/>
          <ac:spMkLst>
            <pc:docMk/>
            <pc:sldMk cId="3266173985" sldId="276"/>
            <ac:spMk id="8" creationId="{13B6DAC6-0186-4D62-AD69-90B9C0411EA3}"/>
          </ac:spMkLst>
        </pc:spChg>
        <pc:spChg chg="add del">
          <ac:chgData name="kirti vasava" userId="dc415815de6d1073" providerId="Windows Live" clId="Web-{37829554-BE89-AEE9-50F0-AAAC3C1E4BA7}" dt="2024-07-10T21:53:10.322" v="551"/>
          <ac:spMkLst>
            <pc:docMk/>
            <pc:sldMk cId="3266173985" sldId="276"/>
            <ac:spMk id="42" creationId="{13B6DAC6-0186-4D62-AD69-90B9C0411EA3}"/>
          </ac:spMkLst>
        </pc:spChg>
        <pc:spChg chg="add del">
          <ac:chgData name="kirti vasava" userId="dc415815de6d1073" providerId="Windows Live" clId="Web-{37829554-BE89-AEE9-50F0-AAAC3C1E4BA7}" dt="2024-07-10T21:53:12.932" v="553"/>
          <ac:spMkLst>
            <pc:docMk/>
            <pc:sldMk cId="3266173985" sldId="276"/>
            <ac:spMk id="44" creationId="{13B6DAC6-0186-4D62-AD69-90B9C0411EA3}"/>
          </ac:spMkLst>
        </pc:spChg>
        <pc:spChg chg="add del">
          <ac:chgData name="kirti vasava" userId="dc415815de6d1073" providerId="Windows Live" clId="Web-{37829554-BE89-AEE9-50F0-AAAC3C1E4BA7}" dt="2024-07-10T21:53:16.041" v="555"/>
          <ac:spMkLst>
            <pc:docMk/>
            <pc:sldMk cId="3266173985" sldId="276"/>
            <ac:spMk id="47" creationId="{13B6DAC6-0186-4D62-AD69-90B9C0411EA3}"/>
          </ac:spMkLst>
        </pc:spChg>
        <pc:spChg chg="add">
          <ac:chgData name="kirti vasava" userId="dc415815de6d1073" providerId="Windows Live" clId="Web-{37829554-BE89-AEE9-50F0-AAAC3C1E4BA7}" dt="2024-07-10T21:53:16.041" v="556"/>
          <ac:spMkLst>
            <pc:docMk/>
            <pc:sldMk cId="3266173985" sldId="276"/>
            <ac:spMk id="50" creationId="{13B6DAC6-0186-4D62-AD69-90B9C0411EA3}"/>
          </ac:spMkLst>
        </pc:spChg>
        <pc:grpChg chg="add del">
          <ac:chgData name="kirti vasava" userId="dc415815de6d1073" providerId="Windows Live" clId="Web-{37829554-BE89-AEE9-50F0-AAAC3C1E4BA7}" dt="2024-07-10T21:53:10.322" v="551"/>
          <ac:grpSpMkLst>
            <pc:docMk/>
            <pc:sldMk cId="3266173985" sldId="276"/>
            <ac:grpSpMk id="10" creationId="{CFB7A4C9-92CD-44D3-A28C-FA35567A972A}"/>
          </ac:grpSpMkLst>
        </pc:grpChg>
        <pc:grpChg chg="add del">
          <ac:chgData name="kirti vasava" userId="dc415815de6d1073" providerId="Windows Live" clId="Web-{37829554-BE89-AEE9-50F0-AAAC3C1E4BA7}" dt="2024-07-10T21:53:12.932" v="553"/>
          <ac:grpSpMkLst>
            <pc:docMk/>
            <pc:sldMk cId="3266173985" sldId="276"/>
            <ac:grpSpMk id="45" creationId="{6CC102AE-2C87-45D1-8671-2DB35F5D4367}"/>
          </ac:grpSpMkLst>
        </pc:grpChg>
        <pc:grpChg chg="add del">
          <ac:chgData name="kirti vasava" userId="dc415815de6d1073" providerId="Windows Live" clId="Web-{37829554-BE89-AEE9-50F0-AAAC3C1E4BA7}" dt="2024-07-10T21:53:16.041" v="555"/>
          <ac:grpSpMkLst>
            <pc:docMk/>
            <pc:sldMk cId="3266173985" sldId="276"/>
            <ac:grpSpMk id="48" creationId="{71A639E3-FE11-4107-AFD1-7480A451B77B}"/>
          </ac:grpSpMkLst>
        </pc:grpChg>
        <pc:grpChg chg="add">
          <ac:chgData name="kirti vasava" userId="dc415815de6d1073" providerId="Windows Live" clId="Web-{37829554-BE89-AEE9-50F0-AAAC3C1E4BA7}" dt="2024-07-10T21:53:16.041" v="556"/>
          <ac:grpSpMkLst>
            <pc:docMk/>
            <pc:sldMk cId="3266173985" sldId="276"/>
            <ac:grpSpMk id="51" creationId="{71A639E3-FE11-4107-AFD1-7480A451B77B}"/>
          </ac:grpSpMkLst>
        </pc:grpChg>
        <pc:picChg chg="add del mod">
          <ac:chgData name="kirti vasava" userId="dc415815de6d1073" providerId="Windows Live" clId="Web-{37829554-BE89-AEE9-50F0-AAAC3C1E4BA7}" dt="2024-07-10T21:54:10.558" v="562"/>
          <ac:picMkLst>
            <pc:docMk/>
            <pc:sldMk cId="3266173985" sldId="276"/>
            <ac:picMk id="3" creationId="{941B558D-5727-69A0-5C39-EDCFB0265FA6}"/>
          </ac:picMkLst>
        </pc:picChg>
        <pc:picChg chg="add mod">
          <ac:chgData name="kirti vasava" userId="dc415815de6d1073" providerId="Windows Live" clId="Web-{37829554-BE89-AEE9-50F0-AAAC3C1E4BA7}" dt="2024-07-10T21:54:54.200" v="573" actId="14100"/>
          <ac:picMkLst>
            <pc:docMk/>
            <pc:sldMk cId="3266173985" sldId="276"/>
            <ac:picMk id="4" creationId="{83492D90-5ABE-58EA-2464-841BE69CA7F7}"/>
          </ac:picMkLst>
        </pc:picChg>
      </pc:sldChg>
      <pc:sldChg chg="modSp new">
        <pc:chgData name="kirti vasava" userId="dc415815de6d1073" providerId="Windows Live" clId="Web-{37829554-BE89-AEE9-50F0-AAAC3C1E4BA7}" dt="2024-07-10T21:46:56.825" v="517" actId="14100"/>
        <pc:sldMkLst>
          <pc:docMk/>
          <pc:sldMk cId="3215553615" sldId="277"/>
        </pc:sldMkLst>
        <pc:spChg chg="mod">
          <ac:chgData name="kirti vasava" userId="dc415815de6d1073" providerId="Windows Live" clId="Web-{37829554-BE89-AEE9-50F0-AAAC3C1E4BA7}" dt="2024-07-10T21:46:42.293" v="514" actId="14100"/>
          <ac:spMkLst>
            <pc:docMk/>
            <pc:sldMk cId="3215553615" sldId="277"/>
            <ac:spMk id="2" creationId="{099E90A0-439C-806A-DE21-F833B0D63F49}"/>
          </ac:spMkLst>
        </pc:spChg>
        <pc:spChg chg="mod">
          <ac:chgData name="kirti vasava" userId="dc415815de6d1073" providerId="Windows Live" clId="Web-{37829554-BE89-AEE9-50F0-AAAC3C1E4BA7}" dt="2024-07-10T21:46:56.825" v="517" actId="14100"/>
          <ac:spMkLst>
            <pc:docMk/>
            <pc:sldMk cId="3215553615" sldId="277"/>
            <ac:spMk id="3" creationId="{2CFE401B-E37D-0EC4-1C25-0A0D7AF316B2}"/>
          </ac:spMkLst>
        </pc:spChg>
      </pc:sldChg>
      <pc:sldChg chg="new del">
        <pc:chgData name="kirti vasava" userId="dc415815de6d1073" providerId="Windows Live" clId="Web-{37829554-BE89-AEE9-50F0-AAAC3C1E4BA7}" dt="2024-07-10T21:53:48.136" v="561"/>
        <pc:sldMkLst>
          <pc:docMk/>
          <pc:sldMk cId="467188275"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1093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72270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512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695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5743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41922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7/10/2024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2121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1582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6968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343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7/10/2024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0462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7/10/2024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23861918"/>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57" r:id="rId6"/>
    <p:sldLayoutId id="2147483953" r:id="rId7"/>
    <p:sldLayoutId id="2147483954" r:id="rId8"/>
    <p:sldLayoutId id="2147483955" r:id="rId9"/>
    <p:sldLayoutId id="2147483956" r:id="rId10"/>
    <p:sldLayoutId id="2147483958"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2" name="Group 121">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91078" y="3956389"/>
            <a:ext cx="6391422" cy="2438354"/>
          </a:xfrm>
        </p:spPr>
        <p:txBody>
          <a:bodyPr anchor="t">
            <a:normAutofit/>
          </a:bodyPr>
          <a:lstStyle/>
          <a:p>
            <a:pPr>
              <a:lnSpc>
                <a:spcPct val="90000"/>
              </a:lnSpc>
            </a:pPr>
            <a:r>
              <a:rPr lang="en-US" dirty="0"/>
              <a:t>CAPITAL</a:t>
            </a:r>
            <a:r>
              <a:rPr lang="en-US" b="1" dirty="0"/>
              <a:t> ASSET PRICING MODEL</a:t>
            </a:r>
          </a:p>
        </p:txBody>
      </p:sp>
      <p:sp>
        <p:nvSpPr>
          <p:cNvPr id="3" name="Subtitle 2"/>
          <p:cNvSpPr>
            <a:spLocks noGrp="1"/>
          </p:cNvSpPr>
          <p:nvPr>
            <p:ph type="subTitle" idx="1"/>
          </p:nvPr>
        </p:nvSpPr>
        <p:spPr>
          <a:xfrm>
            <a:off x="7602842" y="6398964"/>
            <a:ext cx="4575782" cy="458667"/>
          </a:xfrm>
        </p:spPr>
        <p:txBody>
          <a:bodyPr anchor="t">
            <a:normAutofit fontScale="85000" lnSpcReduction="10000"/>
          </a:bodyPr>
          <a:lstStyle/>
          <a:p>
            <a:r>
              <a:rPr lang="en-US" b="1" dirty="0"/>
              <a:t>BY:</a:t>
            </a:r>
            <a:r>
              <a:rPr lang="en-US" dirty="0"/>
              <a:t> </a:t>
            </a:r>
            <a:r>
              <a:rPr lang="en-US" b="1" dirty="0"/>
              <a:t>VASAVA KIRTIBEN ARJUNBHAI</a:t>
            </a:r>
          </a:p>
        </p:txBody>
      </p:sp>
      <p:pic>
        <p:nvPicPr>
          <p:cNvPr id="60" name="Picture 59">
            <a:extLst>
              <a:ext uri="{FF2B5EF4-FFF2-40B4-BE49-F238E27FC236}">
                <a16:creationId xmlns:a16="http://schemas.microsoft.com/office/drawing/2014/main" id="{54D0BB8C-F1B5-C236-6F85-320153454B94}"/>
              </a:ext>
            </a:extLst>
          </p:cNvPr>
          <p:cNvPicPr>
            <a:picLocks noChangeAspect="1"/>
          </p:cNvPicPr>
          <p:nvPr/>
        </p:nvPicPr>
        <p:blipFill rotWithShape="1">
          <a:blip r:embed="rId2"/>
          <a:srcRect t="50758"/>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121" name="Right Triangle 120">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62E96-57E7-8D5F-A8F8-74583DEA370E}"/>
              </a:ext>
            </a:extLst>
          </p:cNvPr>
          <p:cNvSpPr txBox="1"/>
          <p:nvPr/>
        </p:nvSpPr>
        <p:spPr>
          <a:xfrm>
            <a:off x="941293" y="1336301"/>
            <a:ext cx="11256307"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t>STEP 4:VISULIZING THE DATA (INTERACTIVE):</a:t>
            </a:r>
          </a:p>
          <a:p>
            <a:endParaRPr lang="en-US" sz="1900" b="1" dirty="0"/>
          </a:p>
          <a:p>
            <a:r>
              <a:rPr lang="en-US" sz="1900"/>
              <a:t>#</a:t>
            </a:r>
            <a:r>
              <a:rPr lang="en-US"/>
              <a:t>Plotting the daily returns of stocks vs S&amp;P 500 daily returns</a:t>
            </a:r>
            <a:endParaRPr lang="en-US" b="1" dirty="0"/>
          </a:p>
          <a:p>
            <a:endParaRPr lang="en-US" dirty="0"/>
          </a:p>
          <a:p>
            <a:r>
              <a:rPr lang="en-US"/>
              <a:t>1.APPLE</a:t>
            </a:r>
            <a:endParaRPr lang="en-US" dirty="0"/>
          </a:p>
          <a:p>
            <a:endParaRPr lang="en-US" dirty="0"/>
          </a:p>
          <a:p>
            <a:endParaRPr lang="en-US" sz="1900" dirty="0"/>
          </a:p>
          <a:p>
            <a:endParaRPr lang="en-US" dirty="0"/>
          </a:p>
        </p:txBody>
      </p:sp>
      <p:pic>
        <p:nvPicPr>
          <p:cNvPr id="4" name="Picture 3" descr="A graph with blue dots and red line&#10;&#10;Description automatically generated">
            <a:extLst>
              <a:ext uri="{FF2B5EF4-FFF2-40B4-BE49-F238E27FC236}">
                <a16:creationId xmlns:a16="http://schemas.microsoft.com/office/drawing/2014/main" id="{9BFF1A0A-DD74-DA9A-368E-D2F889ACC9A9}"/>
              </a:ext>
            </a:extLst>
          </p:cNvPr>
          <p:cNvPicPr>
            <a:picLocks noChangeAspect="1"/>
          </p:cNvPicPr>
          <p:nvPr/>
        </p:nvPicPr>
        <p:blipFill>
          <a:blip r:embed="rId2"/>
          <a:stretch>
            <a:fillRect/>
          </a:stretch>
        </p:blipFill>
        <p:spPr>
          <a:xfrm>
            <a:off x="0" y="3047119"/>
            <a:ext cx="12192000" cy="3699703"/>
          </a:xfrm>
          <a:prstGeom prst="rect">
            <a:avLst/>
          </a:prstGeom>
        </p:spPr>
      </p:pic>
    </p:spTree>
    <p:extLst>
      <p:ext uri="{BB962C8B-B14F-4D97-AF65-F5344CB8AC3E}">
        <p14:creationId xmlns:p14="http://schemas.microsoft.com/office/powerpoint/2010/main" val="4159607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5013B6-9B0F-AC26-2AD4-73516FB81F3B}"/>
              </a:ext>
            </a:extLst>
          </p:cNvPr>
          <p:cNvSpPr txBox="1"/>
          <p:nvPr/>
        </p:nvSpPr>
        <p:spPr>
          <a:xfrm>
            <a:off x="913279" y="1327896"/>
            <a:ext cx="11444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2.BOING CO:</a:t>
            </a:r>
          </a:p>
          <a:p>
            <a:endParaRPr lang="en-US" dirty="0"/>
          </a:p>
        </p:txBody>
      </p:sp>
      <p:pic>
        <p:nvPicPr>
          <p:cNvPr id="3" name="Picture 2" descr="A graph with blue dots and red line&#10;&#10;Description automatically generated">
            <a:extLst>
              <a:ext uri="{FF2B5EF4-FFF2-40B4-BE49-F238E27FC236}">
                <a16:creationId xmlns:a16="http://schemas.microsoft.com/office/drawing/2014/main" id="{2611532A-6D5E-6977-2232-ACF3175DBA04}"/>
              </a:ext>
            </a:extLst>
          </p:cNvPr>
          <p:cNvPicPr>
            <a:picLocks noChangeAspect="1"/>
          </p:cNvPicPr>
          <p:nvPr/>
        </p:nvPicPr>
        <p:blipFill>
          <a:blip r:embed="rId2"/>
          <a:stretch>
            <a:fillRect/>
          </a:stretch>
        </p:blipFill>
        <p:spPr>
          <a:xfrm>
            <a:off x="0" y="1983247"/>
            <a:ext cx="12192000" cy="4393093"/>
          </a:xfrm>
          <a:prstGeom prst="rect">
            <a:avLst/>
          </a:prstGeom>
        </p:spPr>
      </p:pic>
    </p:spTree>
    <p:extLst>
      <p:ext uri="{BB962C8B-B14F-4D97-AF65-F5344CB8AC3E}">
        <p14:creationId xmlns:p14="http://schemas.microsoft.com/office/powerpoint/2010/main" val="344187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D58836-83D7-D5A2-44A4-4A6F24C86BD7}"/>
              </a:ext>
            </a:extLst>
          </p:cNvPr>
          <p:cNvSpPr txBox="1"/>
          <p:nvPr/>
        </p:nvSpPr>
        <p:spPr>
          <a:xfrm>
            <a:off x="798419" y="1350308"/>
            <a:ext cx="11718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3.TELECOM:</a:t>
            </a:r>
            <a:endParaRPr lang="en-US" dirty="0"/>
          </a:p>
        </p:txBody>
      </p:sp>
      <p:pic>
        <p:nvPicPr>
          <p:cNvPr id="4" name="Picture 3" descr="A graph with blue dots and red line&#10;&#10;Description automatically generated">
            <a:extLst>
              <a:ext uri="{FF2B5EF4-FFF2-40B4-BE49-F238E27FC236}">
                <a16:creationId xmlns:a16="http://schemas.microsoft.com/office/drawing/2014/main" id="{3CDE6F94-8A07-E512-B97F-825F99888294}"/>
              </a:ext>
            </a:extLst>
          </p:cNvPr>
          <p:cNvPicPr>
            <a:picLocks noChangeAspect="1"/>
          </p:cNvPicPr>
          <p:nvPr/>
        </p:nvPicPr>
        <p:blipFill>
          <a:blip r:embed="rId2"/>
          <a:stretch>
            <a:fillRect/>
          </a:stretch>
        </p:blipFill>
        <p:spPr>
          <a:xfrm>
            <a:off x="0" y="2254103"/>
            <a:ext cx="12192000" cy="3470382"/>
          </a:xfrm>
          <a:prstGeom prst="rect">
            <a:avLst/>
          </a:prstGeom>
        </p:spPr>
      </p:pic>
    </p:spTree>
    <p:extLst>
      <p:ext uri="{BB962C8B-B14F-4D97-AF65-F5344CB8AC3E}">
        <p14:creationId xmlns:p14="http://schemas.microsoft.com/office/powerpoint/2010/main" val="359578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11ABA-D279-F22D-A787-D2A0E090923E}"/>
              </a:ext>
            </a:extLst>
          </p:cNvPr>
          <p:cNvSpPr txBox="1"/>
          <p:nvPr/>
        </p:nvSpPr>
        <p:spPr>
          <a:xfrm>
            <a:off x="899272" y="1350308"/>
            <a:ext cx="39360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4.AMAZON:</a:t>
            </a:r>
            <a:endParaRPr lang="en-US" dirty="0"/>
          </a:p>
        </p:txBody>
      </p:sp>
      <p:pic>
        <p:nvPicPr>
          <p:cNvPr id="4" name="Picture 3" descr="A graph with blue dots&#10;&#10;Description automatically generated">
            <a:extLst>
              <a:ext uri="{FF2B5EF4-FFF2-40B4-BE49-F238E27FC236}">
                <a16:creationId xmlns:a16="http://schemas.microsoft.com/office/drawing/2014/main" id="{013B2DF0-5FF4-B20B-FD55-329A8B6035B3}"/>
              </a:ext>
            </a:extLst>
          </p:cNvPr>
          <p:cNvPicPr>
            <a:picLocks noChangeAspect="1"/>
          </p:cNvPicPr>
          <p:nvPr/>
        </p:nvPicPr>
        <p:blipFill>
          <a:blip r:embed="rId2"/>
          <a:stretch>
            <a:fillRect/>
          </a:stretch>
        </p:blipFill>
        <p:spPr>
          <a:xfrm>
            <a:off x="280147" y="2310368"/>
            <a:ext cx="11911853" cy="3761264"/>
          </a:xfrm>
          <a:prstGeom prst="rect">
            <a:avLst/>
          </a:prstGeom>
        </p:spPr>
      </p:pic>
    </p:spTree>
    <p:extLst>
      <p:ext uri="{BB962C8B-B14F-4D97-AF65-F5344CB8AC3E}">
        <p14:creationId xmlns:p14="http://schemas.microsoft.com/office/powerpoint/2010/main" val="40089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3BA7A-9BC9-8DB3-4FC2-1C9F6A45BDA4}"/>
              </a:ext>
            </a:extLst>
          </p:cNvPr>
          <p:cNvSpPr txBox="1"/>
          <p:nvPr/>
        </p:nvSpPr>
        <p:spPr>
          <a:xfrm>
            <a:off x="924485" y="1386727"/>
            <a:ext cx="55329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5.IBM</a:t>
            </a:r>
            <a:endParaRPr lang="en-US" dirty="0"/>
          </a:p>
          <a:p>
            <a:pPr algn="l"/>
            <a:endParaRPr lang="en-US" dirty="0"/>
          </a:p>
        </p:txBody>
      </p:sp>
      <p:pic>
        <p:nvPicPr>
          <p:cNvPr id="4" name="Picture 3">
            <a:extLst>
              <a:ext uri="{FF2B5EF4-FFF2-40B4-BE49-F238E27FC236}">
                <a16:creationId xmlns:a16="http://schemas.microsoft.com/office/drawing/2014/main" id="{DAEBD6CD-3855-68C0-5CFC-1A0D693684C2}"/>
              </a:ext>
            </a:extLst>
          </p:cNvPr>
          <p:cNvPicPr>
            <a:picLocks noChangeAspect="1"/>
          </p:cNvPicPr>
          <p:nvPr/>
        </p:nvPicPr>
        <p:blipFill>
          <a:blip r:embed="rId2"/>
          <a:stretch>
            <a:fillRect/>
          </a:stretch>
        </p:blipFill>
        <p:spPr>
          <a:xfrm>
            <a:off x="0" y="2467728"/>
            <a:ext cx="12192000" cy="3737896"/>
          </a:xfrm>
          <a:prstGeom prst="rect">
            <a:avLst/>
          </a:prstGeom>
        </p:spPr>
      </p:pic>
    </p:spTree>
    <p:extLst>
      <p:ext uri="{BB962C8B-B14F-4D97-AF65-F5344CB8AC3E}">
        <p14:creationId xmlns:p14="http://schemas.microsoft.com/office/powerpoint/2010/main" val="45864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D35DF-B690-2230-7C03-0357D700D543}"/>
              </a:ext>
            </a:extLst>
          </p:cNvPr>
          <p:cNvSpPr txBox="1"/>
          <p:nvPr/>
        </p:nvSpPr>
        <p:spPr>
          <a:xfrm>
            <a:off x="1016933" y="1330698"/>
            <a:ext cx="40761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6.TESLA</a:t>
            </a:r>
          </a:p>
          <a:p>
            <a:endParaRPr lang="en-US" dirty="0"/>
          </a:p>
        </p:txBody>
      </p:sp>
      <p:pic>
        <p:nvPicPr>
          <p:cNvPr id="3" name="Picture 2" descr="A graph with blue dots and red line&#10;&#10;Description automatically generated">
            <a:extLst>
              <a:ext uri="{FF2B5EF4-FFF2-40B4-BE49-F238E27FC236}">
                <a16:creationId xmlns:a16="http://schemas.microsoft.com/office/drawing/2014/main" id="{F91FB3C2-2AE0-5E2F-7917-7AC6D5A206FA}"/>
              </a:ext>
            </a:extLst>
          </p:cNvPr>
          <p:cNvPicPr>
            <a:picLocks noChangeAspect="1"/>
          </p:cNvPicPr>
          <p:nvPr/>
        </p:nvPicPr>
        <p:blipFill>
          <a:blip r:embed="rId2"/>
          <a:stretch>
            <a:fillRect/>
          </a:stretch>
        </p:blipFill>
        <p:spPr>
          <a:xfrm>
            <a:off x="0" y="2546244"/>
            <a:ext cx="12192000" cy="3670511"/>
          </a:xfrm>
          <a:prstGeom prst="rect">
            <a:avLst/>
          </a:prstGeom>
        </p:spPr>
      </p:pic>
    </p:spTree>
    <p:extLst>
      <p:ext uri="{BB962C8B-B14F-4D97-AF65-F5344CB8AC3E}">
        <p14:creationId xmlns:p14="http://schemas.microsoft.com/office/powerpoint/2010/main" val="166875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D0BFA-D2ED-B6BF-A3B7-E4596CF174D9}"/>
              </a:ext>
            </a:extLst>
          </p:cNvPr>
          <p:cNvSpPr txBox="1"/>
          <p:nvPr/>
        </p:nvSpPr>
        <p:spPr>
          <a:xfrm>
            <a:off x="1022537" y="1386728"/>
            <a:ext cx="54348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7.GOOGLE</a:t>
            </a:r>
          </a:p>
          <a:p>
            <a:endParaRPr lang="en-US" dirty="0"/>
          </a:p>
        </p:txBody>
      </p:sp>
      <p:pic>
        <p:nvPicPr>
          <p:cNvPr id="3" name="Picture 2" descr="A graph with blue dots&#10;&#10;Description automatically generated">
            <a:extLst>
              <a:ext uri="{FF2B5EF4-FFF2-40B4-BE49-F238E27FC236}">
                <a16:creationId xmlns:a16="http://schemas.microsoft.com/office/drawing/2014/main" id="{D6F79229-EDB6-F440-A89A-AE7BD0BF69A3}"/>
              </a:ext>
            </a:extLst>
          </p:cNvPr>
          <p:cNvPicPr>
            <a:picLocks noChangeAspect="1"/>
          </p:cNvPicPr>
          <p:nvPr/>
        </p:nvPicPr>
        <p:blipFill>
          <a:blip r:embed="rId2"/>
          <a:stretch>
            <a:fillRect/>
          </a:stretch>
        </p:blipFill>
        <p:spPr>
          <a:xfrm>
            <a:off x="0" y="2656260"/>
            <a:ext cx="12192000" cy="3562537"/>
          </a:xfrm>
          <a:prstGeom prst="rect">
            <a:avLst/>
          </a:prstGeom>
        </p:spPr>
      </p:pic>
    </p:spTree>
    <p:extLst>
      <p:ext uri="{BB962C8B-B14F-4D97-AF65-F5344CB8AC3E}">
        <p14:creationId xmlns:p14="http://schemas.microsoft.com/office/powerpoint/2010/main" val="318448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374DE-394F-40AD-2226-5B1232CDEF58}"/>
              </a:ext>
            </a:extLst>
          </p:cNvPr>
          <p:cNvSpPr txBox="1"/>
          <p:nvPr/>
        </p:nvSpPr>
        <p:spPr>
          <a:xfrm>
            <a:off x="964013" y="1353263"/>
            <a:ext cx="4454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8.MGM</a:t>
            </a:r>
          </a:p>
        </p:txBody>
      </p:sp>
      <p:pic>
        <p:nvPicPr>
          <p:cNvPr id="3" name="Picture 2" descr="A graph with blue and red dots&#10;&#10;Description automatically generated">
            <a:extLst>
              <a:ext uri="{FF2B5EF4-FFF2-40B4-BE49-F238E27FC236}">
                <a16:creationId xmlns:a16="http://schemas.microsoft.com/office/drawing/2014/main" id="{1EEA60F3-35A7-C246-62EC-834DE4E53B76}"/>
              </a:ext>
            </a:extLst>
          </p:cNvPr>
          <p:cNvPicPr>
            <a:picLocks noChangeAspect="1"/>
          </p:cNvPicPr>
          <p:nvPr/>
        </p:nvPicPr>
        <p:blipFill>
          <a:blip r:embed="rId2"/>
          <a:stretch>
            <a:fillRect/>
          </a:stretch>
        </p:blipFill>
        <p:spPr>
          <a:xfrm>
            <a:off x="0" y="2596332"/>
            <a:ext cx="12192000" cy="3529506"/>
          </a:xfrm>
          <a:prstGeom prst="rect">
            <a:avLst/>
          </a:prstGeom>
        </p:spPr>
      </p:pic>
    </p:spTree>
    <p:extLst>
      <p:ext uri="{BB962C8B-B14F-4D97-AF65-F5344CB8AC3E}">
        <p14:creationId xmlns:p14="http://schemas.microsoft.com/office/powerpoint/2010/main" val="223643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55C0-29EA-8A49-77FC-7E8B4ED26DAF}"/>
              </a:ext>
            </a:extLst>
          </p:cNvPr>
          <p:cNvSpPr>
            <a:spLocks noGrp="1"/>
          </p:cNvSpPr>
          <p:nvPr>
            <p:ph type="ctrTitle"/>
          </p:nvPr>
        </p:nvSpPr>
        <p:spPr>
          <a:xfrm>
            <a:off x="691078" y="722903"/>
            <a:ext cx="10495904" cy="1653947"/>
          </a:xfrm>
        </p:spPr>
        <p:txBody>
          <a:bodyPr>
            <a:normAutofit/>
          </a:bodyPr>
          <a:lstStyle/>
          <a:p>
            <a:r>
              <a:rPr lang="en-US" sz="4000"/>
              <a:t>RESULT</a:t>
            </a:r>
          </a:p>
        </p:txBody>
      </p:sp>
      <p:sp>
        <p:nvSpPr>
          <p:cNvPr id="3" name="Subtitle 2">
            <a:extLst>
              <a:ext uri="{FF2B5EF4-FFF2-40B4-BE49-F238E27FC236}">
                <a16:creationId xmlns:a16="http://schemas.microsoft.com/office/drawing/2014/main" id="{D79C359C-95E4-7C50-887A-F79441F398CC}"/>
              </a:ext>
            </a:extLst>
          </p:cNvPr>
          <p:cNvSpPr>
            <a:spLocks noGrp="1"/>
          </p:cNvSpPr>
          <p:nvPr>
            <p:ph type="subTitle" idx="1"/>
          </p:nvPr>
        </p:nvSpPr>
        <p:spPr>
          <a:xfrm>
            <a:off x="691078" y="2846293"/>
            <a:ext cx="10495904" cy="3763401"/>
          </a:xfrm>
        </p:spPr>
        <p:txBody>
          <a:bodyPr vert="horz" lIns="91440" tIns="45720" rIns="91440" bIns="45720" rtlCol="0" anchor="t">
            <a:normAutofit/>
          </a:bodyPr>
          <a:lstStyle/>
          <a:p>
            <a:pPr marL="342900" indent="-342900" algn="just">
              <a:buFont typeface="Arial" panose="05000000000000000000" pitchFamily="2" charset="2"/>
              <a:buChar char="•"/>
            </a:pPr>
            <a:r>
              <a:rPr lang="en-US" dirty="0">
                <a:ea typeface="+mn-lt"/>
                <a:cs typeface="+mn-lt"/>
              </a:rPr>
              <a:t>T</a:t>
            </a:r>
            <a:r>
              <a:rPr lang="en-US" sz="2000" dirty="0">
                <a:ea typeface="+mn-lt"/>
                <a:cs typeface="+mn-lt"/>
              </a:rPr>
              <a:t>he CAPM analysis yielded the following results:</a:t>
            </a:r>
            <a:endParaRPr lang="en-US" sz="2000" dirty="0"/>
          </a:p>
          <a:p>
            <a:pPr marL="342900" indent="-342900" algn="just">
              <a:buFont typeface="Arial" panose="05000000000000000000" pitchFamily="2" charset="2"/>
              <a:buChar char="•"/>
            </a:pPr>
            <a:r>
              <a:rPr lang="en-US" sz="2000" dirty="0">
                <a:ea typeface="+mn-lt"/>
                <a:cs typeface="+mn-lt"/>
              </a:rPr>
              <a:t>Capital Asset Pricing Model Results:</a:t>
            </a:r>
            <a:endParaRPr lang="en-US" sz="2000" dirty="0"/>
          </a:p>
          <a:p>
            <a:pPr marL="342900" indent="-342900" algn="just">
              <a:buFont typeface="Arial" panose="05000000000000000000" pitchFamily="2" charset="2"/>
              <a:buChar char="•"/>
            </a:pPr>
            <a:r>
              <a:rPr lang="en-US" sz="2000" dirty="0">
                <a:ea typeface="+mn-lt"/>
                <a:cs typeface="+mn-lt"/>
              </a:rPr>
              <a:t>Boeing: 16.05% Tesla: 15.77% google12.86%, amazon: 12.33%  T: 8.46%</a:t>
            </a:r>
            <a:endParaRPr lang="en-US" sz="2000" dirty="0"/>
          </a:p>
          <a:p>
            <a:pPr marL="342900" indent="-342900" algn="just">
              <a:buFont typeface="Arial" panose="05000000000000000000" pitchFamily="2" charset="2"/>
              <a:buChar char="•"/>
            </a:pPr>
            <a:r>
              <a:rPr lang="en-US" sz="2000" dirty="0">
                <a:ea typeface="+mn-lt"/>
                <a:cs typeface="+mn-lt"/>
              </a:rPr>
              <a:t>These figures represent the estimated returns investors should expect based on the risk associated with each stock. Higher expected returns generally indicate higher levels of risk.</a:t>
            </a:r>
            <a:endParaRPr lang="en-US" sz="2000" dirty="0"/>
          </a:p>
          <a:p>
            <a:pPr marL="342900" indent="-342900" algn="just">
              <a:buFont typeface="Arial" panose="05000000000000000000" pitchFamily="2" charset="2"/>
              <a:buChar char="•"/>
            </a:pPr>
            <a:endParaRPr lang="en-US" sz="2000" dirty="0"/>
          </a:p>
        </p:txBody>
      </p:sp>
    </p:spTree>
    <p:extLst>
      <p:ext uri="{BB962C8B-B14F-4D97-AF65-F5344CB8AC3E}">
        <p14:creationId xmlns:p14="http://schemas.microsoft.com/office/powerpoint/2010/main" val="474049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7AE86D-764C-C39B-D814-69E6AB0131F5}"/>
              </a:ext>
            </a:extLst>
          </p:cNvPr>
          <p:cNvSpPr txBox="1"/>
          <p:nvPr/>
        </p:nvSpPr>
        <p:spPr>
          <a:xfrm>
            <a:off x="742389" y="1246654"/>
            <a:ext cx="10379448"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en-US" sz="2000" dirty="0">
                <a:latin typeface="Grandview"/>
                <a:cs typeface="Arial"/>
              </a:rPr>
              <a:t>Among the stocks analyzed, MGM stands out with the highest expected return of 20.53%, this suggests a relatively higher level of risk compared to the other stocks analyzed. On the other hand, T has the lowest expected return of 9.26%, indicating a relatively lower level of risk compared to the other stocks.</a:t>
            </a:r>
            <a:endParaRPr lang="en-US"/>
          </a:p>
          <a:p>
            <a:pPr marL="342900" indent="-342900" algn="just">
              <a:buFont typeface="Arial,Sans-Serif"/>
              <a:buChar char="•"/>
            </a:pPr>
            <a:endParaRPr lang="en-US" sz="2000" dirty="0">
              <a:latin typeface="Grandview"/>
              <a:cs typeface="Arial"/>
            </a:endParaRPr>
          </a:p>
          <a:p>
            <a:pPr marL="342900" indent="-342900" algn="just">
              <a:buFont typeface="Arial,Sans-Serif"/>
              <a:buChar char="•"/>
            </a:pPr>
            <a:r>
              <a:rPr lang="en-US" sz="2000" dirty="0">
                <a:latin typeface="Grandview"/>
                <a:cs typeface="Arial"/>
              </a:rPr>
              <a:t>These findings provide insights into the potential returns of each stock during the specified time period, assisting investors in evaluating their investment strategies and allowing them to make more informed decisions.</a:t>
            </a:r>
          </a:p>
          <a:p>
            <a:pPr marL="342900" indent="-342900" algn="just">
              <a:buFont typeface="Arial,Sans-Serif"/>
              <a:buChar char="•"/>
            </a:pPr>
            <a:endParaRPr lang="en-US" sz="2000" dirty="0">
              <a:latin typeface="Grandview"/>
              <a:cs typeface="Arial"/>
            </a:endParaRPr>
          </a:p>
          <a:p>
            <a:pPr marL="342900" indent="-342900" algn="just">
              <a:buFont typeface="Arial,Sans-Serif"/>
              <a:buChar char="•"/>
            </a:pPr>
            <a:r>
              <a:rPr lang="en-US" sz="2000" dirty="0">
                <a:latin typeface="Grandview"/>
                <a:cs typeface="Arial"/>
              </a:rPr>
              <a:t>CAPM should not be the only metric an investor relies on to invest. Instead, an investor should consider a confluence of metrics and financial analysis in order to gain better insight into their preferred assets.</a:t>
            </a:r>
          </a:p>
          <a:p>
            <a:pPr algn="just"/>
            <a:endParaRPr lang="en-US" dirty="0"/>
          </a:p>
        </p:txBody>
      </p:sp>
    </p:spTree>
    <p:extLst>
      <p:ext uri="{BB962C8B-B14F-4D97-AF65-F5344CB8AC3E}">
        <p14:creationId xmlns:p14="http://schemas.microsoft.com/office/powerpoint/2010/main" val="172433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468D-422C-0F79-FFB9-330BBC287CC1}"/>
              </a:ext>
            </a:extLst>
          </p:cNvPr>
          <p:cNvSpPr>
            <a:spLocks noGrp="1"/>
          </p:cNvSpPr>
          <p:nvPr>
            <p:ph type="ctrTitle"/>
          </p:nvPr>
        </p:nvSpPr>
        <p:spPr>
          <a:xfrm>
            <a:off x="691078" y="722903"/>
            <a:ext cx="10495904" cy="1261740"/>
          </a:xfrm>
        </p:spPr>
        <p:txBody>
          <a:bodyPr>
            <a:normAutofit/>
          </a:bodyPr>
          <a:lstStyle/>
          <a:p>
            <a:r>
              <a:rPr lang="en-US" sz="4000"/>
              <a:t>PROJECT SUMMARY</a:t>
            </a:r>
          </a:p>
        </p:txBody>
      </p:sp>
      <p:sp>
        <p:nvSpPr>
          <p:cNvPr id="3" name="Subtitle 2">
            <a:extLst>
              <a:ext uri="{FF2B5EF4-FFF2-40B4-BE49-F238E27FC236}">
                <a16:creationId xmlns:a16="http://schemas.microsoft.com/office/drawing/2014/main" id="{98377ADA-5D79-DAAC-1164-6C70DBDA4ABD}"/>
              </a:ext>
            </a:extLst>
          </p:cNvPr>
          <p:cNvSpPr>
            <a:spLocks noGrp="1"/>
          </p:cNvSpPr>
          <p:nvPr>
            <p:ph type="subTitle" idx="1"/>
          </p:nvPr>
        </p:nvSpPr>
        <p:spPr>
          <a:xfrm>
            <a:off x="691078" y="2364439"/>
            <a:ext cx="10495904" cy="4144402"/>
          </a:xfrm>
        </p:spPr>
        <p:txBody>
          <a:bodyPr vert="horz" lIns="91440" tIns="45720" rIns="91440" bIns="45720" rtlCol="0" anchor="t">
            <a:noAutofit/>
          </a:bodyPr>
          <a:lstStyle/>
          <a:p>
            <a:pPr algn="just"/>
            <a:r>
              <a:rPr lang="en-US" sz="2000" dirty="0">
                <a:ea typeface="+mn-lt"/>
                <a:cs typeface="+mn-lt"/>
              </a:rPr>
              <a:t>The primary objective of the project is to apply the Capital Asset Pricing Model(CAPM) to analyze and determine the required compensation that an investor should expect given the risk to invest in an </a:t>
            </a:r>
            <a:r>
              <a:rPr lang="en-US" sz="2000" err="1">
                <a:ea typeface="+mn-lt"/>
                <a:cs typeface="+mn-lt"/>
              </a:rPr>
              <a:t>asset.The</a:t>
            </a:r>
            <a:r>
              <a:rPr lang="en-US" sz="2000" dirty="0">
                <a:ea typeface="+mn-lt"/>
                <a:cs typeface="+mn-lt"/>
              </a:rPr>
              <a:t> project begins by first estimating expected stock returns, followed by calculating the betas, determining the market return, and obtaining the risk-free rate. Finally, the project involves performing CAPM calculations and visualizing results to provide a comprehensive understanding of the stock's risk and investor expected compensation. Finally, culminating in a discussion of the results of this analysis.</a:t>
            </a:r>
            <a:endParaRPr lang="en-US" sz="2000"/>
          </a:p>
        </p:txBody>
      </p:sp>
    </p:spTree>
    <p:extLst>
      <p:ext uri="{BB962C8B-B14F-4D97-AF65-F5344CB8AC3E}">
        <p14:creationId xmlns:p14="http://schemas.microsoft.com/office/powerpoint/2010/main" val="419811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90A0-439C-806A-DE21-F833B0D63F49}"/>
              </a:ext>
            </a:extLst>
          </p:cNvPr>
          <p:cNvSpPr>
            <a:spLocks noGrp="1"/>
          </p:cNvSpPr>
          <p:nvPr>
            <p:ph type="title"/>
          </p:nvPr>
        </p:nvSpPr>
        <p:spPr>
          <a:xfrm>
            <a:off x="691079" y="725951"/>
            <a:ext cx="10325000" cy="602022"/>
          </a:xfrm>
        </p:spPr>
        <p:txBody>
          <a:bodyPr>
            <a:normAutofit fontScale="90000"/>
          </a:bodyPr>
          <a:lstStyle/>
          <a:p>
            <a:r>
              <a:rPr lang="en-US" sz="4000"/>
              <a:t>PROJECT CONCLUSION</a:t>
            </a:r>
          </a:p>
        </p:txBody>
      </p:sp>
      <p:sp>
        <p:nvSpPr>
          <p:cNvPr id="3" name="Content Placeholder 2">
            <a:extLst>
              <a:ext uri="{FF2B5EF4-FFF2-40B4-BE49-F238E27FC236}">
                <a16:creationId xmlns:a16="http://schemas.microsoft.com/office/drawing/2014/main" id="{2CFE401B-E37D-0EC4-1C25-0A0D7AF316B2}"/>
              </a:ext>
            </a:extLst>
          </p:cNvPr>
          <p:cNvSpPr>
            <a:spLocks noGrp="1"/>
          </p:cNvSpPr>
          <p:nvPr>
            <p:ph idx="1"/>
          </p:nvPr>
        </p:nvSpPr>
        <p:spPr>
          <a:xfrm>
            <a:off x="691079" y="1712604"/>
            <a:ext cx="10325000" cy="5346168"/>
          </a:xfrm>
        </p:spPr>
        <p:txBody>
          <a:bodyPr vert="horz" lIns="91440" tIns="45720" rIns="91440" bIns="45720" rtlCol="0" anchor="t">
            <a:normAutofit lnSpcReduction="10000"/>
          </a:bodyPr>
          <a:lstStyle/>
          <a:p>
            <a:pPr algn="just"/>
            <a:r>
              <a:rPr lang="en-US" dirty="0">
                <a:ea typeface="+mn-lt"/>
                <a:cs typeface="+mn-lt"/>
              </a:rPr>
              <a:t>In conclusion, the Capital Asset Pricing Model (CAPM) is a valuable tool for assessing the expected return of an asset based on its systematic risk in relation to the overall market. By calculating the beta coefficient, which represents the asset's sensitivity to market movements, CAPM provides insights into the risk-reward tradeoff for investors. Our analysis of various stocks using CAPM revealed interesting levels of risk and expected returns.</a:t>
            </a:r>
            <a:endParaRPr lang="en-US" dirty="0"/>
          </a:p>
          <a:p>
            <a:pPr algn="just">
              <a:buClr>
                <a:srgbClr val="8D87A6"/>
              </a:buClr>
            </a:pPr>
            <a:r>
              <a:rPr lang="en-US" dirty="0">
                <a:ea typeface="+mn-lt"/>
                <a:cs typeface="+mn-lt"/>
              </a:rPr>
              <a:t>Stocks such as Boeing and Tesla exhibited higher betas, indicating greater volatility and risk with the potential for higher returns. On the other hand, AT&amp;T displayed a lower beta, suggesting relatively lower risk and expected returns with lower risk.</a:t>
            </a:r>
            <a:endParaRPr lang="en-US"/>
          </a:p>
          <a:p>
            <a:pPr algn="just">
              <a:buClr>
                <a:srgbClr val="8D87A6"/>
              </a:buClr>
            </a:pPr>
            <a:r>
              <a:rPr lang="en-US" dirty="0">
                <a:ea typeface="+mn-lt"/>
                <a:cs typeface="+mn-lt"/>
              </a:rPr>
              <a:t>These findings can help investors make informed decisions in terms of their investment portfolios goals. However, it's important to note that CAPM relies on certain assumptions, such as efficient markets and the use of historical data, which may limit its accuracy in real-world scenarios.</a:t>
            </a:r>
            <a:endParaRPr lang="en-US"/>
          </a:p>
          <a:p>
            <a:pPr algn="just">
              <a:buClr>
                <a:srgbClr val="8D87A6"/>
              </a:buClr>
            </a:pPr>
            <a:r>
              <a:rPr lang="en-US" dirty="0">
                <a:ea typeface="+mn-lt"/>
                <a:cs typeface="+mn-lt"/>
              </a:rPr>
              <a:t>Nevertheless, CAPM is a valuable framework for evaluating investment opportunities and understanding the relationship between risk and expected returns.</a:t>
            </a:r>
            <a:endParaRPr lang="en-US" dirty="0"/>
          </a:p>
          <a:p>
            <a:pPr>
              <a:buClr>
                <a:srgbClr val="8D87A6"/>
              </a:buClr>
            </a:pPr>
            <a:endParaRPr lang="en-US" dirty="0"/>
          </a:p>
        </p:txBody>
      </p:sp>
    </p:spTree>
    <p:extLst>
      <p:ext uri="{BB962C8B-B14F-4D97-AF65-F5344CB8AC3E}">
        <p14:creationId xmlns:p14="http://schemas.microsoft.com/office/powerpoint/2010/main" val="3215553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71A639E3-FE11-4107-AFD1-7480A451B7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297B88D5-EADF-4A02-BCE2-3A79339304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1DC15A3-BC76-48C7-B6E7-6BDE98D8D4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63FF4-5278-40A2-91AE-0C1C9D417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974866-0370-46DE-A0CC-B76787F8FE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84EFBB-5F44-416B-8304-14894D4E66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2A7721-82F5-4049-A36D-7F15895D76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5A5C9E-7BB1-4BE0-AF65-0B0C0F57A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0171544-D633-4084-9514-8AB2CA3136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3A3733-9841-46F0-9A8D-A8E4E7AC68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8D50D6-CE3F-435D-BCA4-EAFC38237F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5B5C569-068B-4D34-BD81-0166CFCA7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91E9C2-6816-467A-A887-51823DCEB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75BDF8-0757-4DE7-8914-A6211FC374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8F044E-19A2-494D-91A4-E60CCDE716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6CA88C-F0B3-4F0B-8B07-49054EEFB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CBD9FE-33C5-4C8E-AE6A-39CFA34E6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748A9DF-73A2-4FEF-8610-9CD069CB2F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AFAB70-5071-4F05-A1EC-91796E24E1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62774D-3A7B-46F6-8BB9-2739EC34CE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7D0A398-66BB-4B9B-8C1D-DEEAAA8D4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8869C1-C468-4613-B783-58B076296E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5E2255-F98C-4D08-8E76-41779939A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FE11281-EE77-43E2-863A-26430334E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3884E6-6AB1-4B3F-B45D-86FB4881A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0F8A82-A670-4466-BA70-1CA5C15BB8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1C327D7-6ECC-42F0-BE55-3F7F5EBF98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EC5AF0-3ECA-4B7C-B9D8-CA5844CE8F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A9F21D-FFEE-4515-8250-B556D76A0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398592-6EBE-4B94-879F-1A0DD0FB8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F14A29-2CEC-4B0C-83DF-2667CD723D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93FF1A-3F38-4BE6-9A40-41766195D8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Thank you PNG transparent image ...">
            <a:extLst>
              <a:ext uri="{FF2B5EF4-FFF2-40B4-BE49-F238E27FC236}">
                <a16:creationId xmlns:a16="http://schemas.microsoft.com/office/drawing/2014/main" id="{83492D90-5ABE-58EA-2464-841BE69CA7F7}"/>
              </a:ext>
            </a:extLst>
          </p:cNvPr>
          <p:cNvPicPr>
            <a:picLocks noChangeAspect="1"/>
          </p:cNvPicPr>
          <p:nvPr/>
        </p:nvPicPr>
        <p:blipFill>
          <a:blip r:embed="rId2"/>
          <a:stretch>
            <a:fillRect/>
          </a:stretch>
        </p:blipFill>
        <p:spPr>
          <a:xfrm>
            <a:off x="1103781" y="482975"/>
            <a:ext cx="9995643" cy="5600697"/>
          </a:xfrm>
          <a:prstGeom prst="rect">
            <a:avLst/>
          </a:prstGeom>
        </p:spPr>
      </p:pic>
    </p:spTree>
    <p:extLst>
      <p:ext uri="{BB962C8B-B14F-4D97-AF65-F5344CB8AC3E}">
        <p14:creationId xmlns:p14="http://schemas.microsoft.com/office/powerpoint/2010/main" val="32661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4EDB-B50F-EEC0-3A2C-8CA20DDAB085}"/>
              </a:ext>
            </a:extLst>
          </p:cNvPr>
          <p:cNvSpPr>
            <a:spLocks noGrp="1"/>
          </p:cNvSpPr>
          <p:nvPr>
            <p:ph type="title"/>
          </p:nvPr>
        </p:nvSpPr>
        <p:spPr>
          <a:xfrm>
            <a:off x="691079" y="725951"/>
            <a:ext cx="10325000" cy="736493"/>
          </a:xfrm>
        </p:spPr>
        <p:txBody>
          <a:bodyPr>
            <a:normAutofit fontScale="90000"/>
          </a:bodyPr>
          <a:lstStyle/>
          <a:p>
            <a:r>
              <a:rPr lang="en-US"/>
              <a:t>INTRODUCTION</a:t>
            </a:r>
            <a:endParaRPr lang="en-US" dirty="0"/>
          </a:p>
        </p:txBody>
      </p:sp>
      <p:sp>
        <p:nvSpPr>
          <p:cNvPr id="3" name="Content Placeholder 2">
            <a:extLst>
              <a:ext uri="{FF2B5EF4-FFF2-40B4-BE49-F238E27FC236}">
                <a16:creationId xmlns:a16="http://schemas.microsoft.com/office/drawing/2014/main" id="{76BFEE31-28C3-6BD4-DCDB-38EF3838FDDA}"/>
              </a:ext>
            </a:extLst>
          </p:cNvPr>
          <p:cNvSpPr>
            <a:spLocks noGrp="1"/>
          </p:cNvSpPr>
          <p:nvPr>
            <p:ph idx="1"/>
          </p:nvPr>
        </p:nvSpPr>
        <p:spPr>
          <a:xfrm>
            <a:off x="691079" y="1936720"/>
            <a:ext cx="10325000" cy="3967847"/>
          </a:xfrm>
        </p:spPr>
        <p:txBody>
          <a:bodyPr vert="horz" lIns="91440" tIns="45720" rIns="91440" bIns="45720" rtlCol="0" anchor="t">
            <a:normAutofit/>
          </a:bodyPr>
          <a:lstStyle/>
          <a:p>
            <a:pPr algn="just">
              <a:buNone/>
            </a:pPr>
            <a:r>
              <a:rPr lang="en-US" dirty="0"/>
              <a:t> </a:t>
            </a:r>
            <a:r>
              <a:rPr lang="en-US" dirty="0">
                <a:ea typeface="+mn-lt"/>
                <a:cs typeface="+mn-lt"/>
              </a:rPr>
              <a:t>  The Capital Asset Pricing Model (CAPM) is a widely used financial model within the finance industry that helps in estimating the expected return on an investment based on its risk level. It considers the relationship between the asset's beta, which measures its volatility compared to the overall market, and the risk-free rate of return. By incorporating these factors, CAPM provides a framework for investors to assess the appropriate compensation they should receive for taking on the investment risk.</a:t>
            </a:r>
            <a:endParaRPr lang="en-US" dirty="0"/>
          </a:p>
          <a:p>
            <a:pPr algn="just">
              <a:buNone/>
            </a:pPr>
            <a:r>
              <a:rPr lang="en-US" dirty="0">
                <a:ea typeface="+mn-lt"/>
                <a:cs typeface="+mn-lt"/>
              </a:rPr>
              <a:t>   CAPM Formula: rf + (beta * (rm-rf))</a:t>
            </a:r>
          </a:p>
          <a:p>
            <a:pPr marL="0" indent="0">
              <a:buNone/>
            </a:pPr>
            <a:endParaRPr lang="en-US" dirty="0"/>
          </a:p>
        </p:txBody>
      </p:sp>
    </p:spTree>
    <p:extLst>
      <p:ext uri="{BB962C8B-B14F-4D97-AF65-F5344CB8AC3E}">
        <p14:creationId xmlns:p14="http://schemas.microsoft.com/office/powerpoint/2010/main" val="242742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D657-BFAD-D7BA-7082-E7715D0D2454}"/>
              </a:ext>
            </a:extLst>
          </p:cNvPr>
          <p:cNvSpPr>
            <a:spLocks noGrp="1"/>
          </p:cNvSpPr>
          <p:nvPr>
            <p:ph type="title"/>
          </p:nvPr>
        </p:nvSpPr>
        <p:spPr>
          <a:xfrm>
            <a:off x="691079" y="143246"/>
            <a:ext cx="10325000" cy="1319198"/>
          </a:xfrm>
        </p:spPr>
        <p:txBody>
          <a:bodyPr/>
          <a:lstStyle/>
          <a:p>
            <a:r>
              <a:rPr lang="en-US"/>
              <a:t>PROBLEM STATEMENT</a:t>
            </a:r>
          </a:p>
        </p:txBody>
      </p:sp>
      <p:sp>
        <p:nvSpPr>
          <p:cNvPr id="3" name="Content Placeholder 2">
            <a:extLst>
              <a:ext uri="{FF2B5EF4-FFF2-40B4-BE49-F238E27FC236}">
                <a16:creationId xmlns:a16="http://schemas.microsoft.com/office/drawing/2014/main" id="{A39E15BB-C1E9-A525-954D-572A669DB928}"/>
              </a:ext>
            </a:extLst>
          </p:cNvPr>
          <p:cNvSpPr>
            <a:spLocks noGrp="1"/>
          </p:cNvSpPr>
          <p:nvPr>
            <p:ph idx="1"/>
          </p:nvPr>
        </p:nvSpPr>
        <p:spPr>
          <a:xfrm>
            <a:off x="691079" y="1835867"/>
            <a:ext cx="10325000" cy="4068700"/>
          </a:xfrm>
        </p:spPr>
        <p:txBody>
          <a:bodyPr vert="horz" lIns="91440" tIns="45720" rIns="91440" bIns="45720" rtlCol="0" anchor="t">
            <a:normAutofit/>
          </a:bodyPr>
          <a:lstStyle/>
          <a:p>
            <a:pPr algn="just"/>
            <a:r>
              <a:rPr lang="en-US" dirty="0">
                <a:ea typeface="+mn-lt"/>
                <a:cs typeface="+mn-lt"/>
              </a:rPr>
              <a:t>The objective is to determine the expected return on a stock using the Capital Asset Pricing Model (CAPM). This involves calculating the expected return by taking into account the risk-free rate, the expected return of the market, and the stock's beta, which measures its sensitivity to market movements. By using the CAPM formula, E(Ri)=Rf+β</a:t>
            </a:r>
            <a:r>
              <a:rPr lang="en-US" dirty="0" err="1">
                <a:ea typeface="+mn-lt"/>
                <a:cs typeface="+mn-lt"/>
              </a:rPr>
              <a:t>i</a:t>
            </a:r>
            <a:r>
              <a:rPr lang="en-US" dirty="0">
                <a:ea typeface="+mn-lt"/>
                <a:cs typeface="+mn-lt"/>
              </a:rPr>
              <a:t>(Rm−Rf)E(</a:t>
            </a:r>
            <a:r>
              <a:rPr lang="en-US" dirty="0" err="1">
                <a:ea typeface="+mn-lt"/>
                <a:cs typeface="+mn-lt"/>
              </a:rPr>
              <a:t>R_i</a:t>
            </a:r>
            <a:r>
              <a:rPr lang="en-US" dirty="0">
                <a:ea typeface="+mn-lt"/>
                <a:cs typeface="+mn-lt"/>
              </a:rPr>
              <a:t>) = </a:t>
            </a:r>
            <a:r>
              <a:rPr lang="en-US" dirty="0" err="1">
                <a:ea typeface="+mn-lt"/>
                <a:cs typeface="+mn-lt"/>
              </a:rPr>
              <a:t>R_f</a:t>
            </a:r>
            <a:r>
              <a:rPr lang="en-US" dirty="0">
                <a:ea typeface="+mn-lt"/>
                <a:cs typeface="+mn-lt"/>
              </a:rPr>
              <a:t> + \</a:t>
            </a:r>
            <a:r>
              <a:rPr lang="en-US" dirty="0" err="1">
                <a:ea typeface="+mn-lt"/>
                <a:cs typeface="+mn-lt"/>
              </a:rPr>
              <a:t>beta_i</a:t>
            </a:r>
            <a:r>
              <a:rPr lang="en-US" dirty="0">
                <a:ea typeface="+mn-lt"/>
                <a:cs typeface="+mn-lt"/>
              </a:rPr>
              <a:t> (</a:t>
            </a:r>
            <a:r>
              <a:rPr lang="en-US" dirty="0" err="1">
                <a:ea typeface="+mn-lt"/>
                <a:cs typeface="+mn-lt"/>
              </a:rPr>
              <a:t>R_m</a:t>
            </a:r>
            <a:r>
              <a:rPr lang="en-US" dirty="0">
                <a:ea typeface="+mn-lt"/>
                <a:cs typeface="+mn-lt"/>
              </a:rPr>
              <a:t> - </a:t>
            </a:r>
            <a:r>
              <a:rPr lang="en-US" dirty="0" err="1">
                <a:ea typeface="+mn-lt"/>
                <a:cs typeface="+mn-lt"/>
              </a:rPr>
              <a:t>R_f</a:t>
            </a:r>
            <a:r>
              <a:rPr lang="en-US" dirty="0">
                <a:ea typeface="+mn-lt"/>
                <a:cs typeface="+mn-lt"/>
              </a:rPr>
              <a:t>)E(Ri )=Rf +β</a:t>
            </a:r>
            <a:r>
              <a:rPr lang="en-US" dirty="0" err="1">
                <a:ea typeface="+mn-lt"/>
                <a:cs typeface="+mn-lt"/>
              </a:rPr>
              <a:t>i</a:t>
            </a:r>
            <a:r>
              <a:rPr lang="en-US" dirty="0">
                <a:ea typeface="+mn-lt"/>
                <a:cs typeface="+mn-lt"/>
              </a:rPr>
              <a:t> (Rm −Rf ),  investors can assess the stock's risk relative to the overall market and predict its expected return based on systematic risk. This model helps in making informed investment decisions by quantifying the trade-off between risk and return.</a:t>
            </a:r>
            <a:endParaRPr lang="en-US" dirty="0"/>
          </a:p>
        </p:txBody>
      </p:sp>
    </p:spTree>
    <p:extLst>
      <p:ext uri="{BB962C8B-B14F-4D97-AF65-F5344CB8AC3E}">
        <p14:creationId xmlns:p14="http://schemas.microsoft.com/office/powerpoint/2010/main" val="273600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78B-3072-0668-08C4-08686D6A61F9}"/>
              </a:ext>
            </a:extLst>
          </p:cNvPr>
          <p:cNvSpPr>
            <a:spLocks noGrp="1"/>
          </p:cNvSpPr>
          <p:nvPr>
            <p:ph type="title"/>
          </p:nvPr>
        </p:nvSpPr>
        <p:spPr>
          <a:xfrm>
            <a:off x="691079" y="692333"/>
            <a:ext cx="10325000" cy="635640"/>
          </a:xfrm>
        </p:spPr>
        <p:txBody>
          <a:bodyPr>
            <a:normAutofit fontScale="90000"/>
          </a:bodyPr>
          <a:lstStyle/>
          <a:p>
            <a:r>
              <a:rPr lang="en-US" sz="4000"/>
              <a:t>DATA COLLECTION PROCESS</a:t>
            </a:r>
          </a:p>
        </p:txBody>
      </p:sp>
      <p:sp>
        <p:nvSpPr>
          <p:cNvPr id="3" name="Content Placeholder 2">
            <a:extLst>
              <a:ext uri="{FF2B5EF4-FFF2-40B4-BE49-F238E27FC236}">
                <a16:creationId xmlns:a16="http://schemas.microsoft.com/office/drawing/2014/main" id="{F5E84503-C39D-2DFC-B859-2BD501C450BA}"/>
              </a:ext>
            </a:extLst>
          </p:cNvPr>
          <p:cNvSpPr>
            <a:spLocks noGrp="1"/>
          </p:cNvSpPr>
          <p:nvPr>
            <p:ph idx="1"/>
          </p:nvPr>
        </p:nvSpPr>
        <p:spPr>
          <a:xfrm>
            <a:off x="691079" y="1869484"/>
            <a:ext cx="10325000" cy="4035083"/>
          </a:xfrm>
        </p:spPr>
        <p:txBody>
          <a:bodyPr vert="horz" lIns="91440" tIns="45720" rIns="91440" bIns="45720" rtlCol="0" anchor="t">
            <a:normAutofit/>
          </a:bodyPr>
          <a:lstStyle/>
          <a:p>
            <a:pPr algn="just">
              <a:buFont typeface="Arial" panose="05000000000000000000" pitchFamily="2" charset="2"/>
              <a:buChar char="•"/>
            </a:pPr>
            <a:r>
              <a:rPr lang="en-US" dirty="0"/>
              <a:t> The database I am using from </a:t>
            </a:r>
            <a:r>
              <a:rPr lang="en-US" dirty="0" err="1"/>
              <a:t>kaggle</a:t>
            </a:r>
            <a:r>
              <a:rPr lang="en-US" dirty="0"/>
              <a:t>.</a:t>
            </a:r>
            <a:endParaRPr lang="en-US"/>
          </a:p>
          <a:p>
            <a:pPr algn="just">
              <a:buClr>
                <a:srgbClr val="8D87A6"/>
              </a:buClr>
              <a:buFont typeface="Arial" panose="05000000000000000000" pitchFamily="2" charset="2"/>
              <a:buChar char="•"/>
            </a:pPr>
            <a:r>
              <a:rPr lang="en-US" dirty="0"/>
              <a:t>Which contains data from 2012 to 2020 and contains around 2000 rows.</a:t>
            </a:r>
          </a:p>
          <a:p>
            <a:pPr algn="just">
              <a:buClr>
                <a:srgbClr val="8D87A6"/>
              </a:buClr>
              <a:buFont typeface="Arial" panose="05000000000000000000" pitchFamily="2" charset="2"/>
              <a:buChar char="•"/>
            </a:pPr>
            <a:r>
              <a:rPr lang="en-US" dirty="0"/>
              <a:t>And also 10 columns coins stocks </a:t>
            </a:r>
            <a:r>
              <a:rPr lang="en-US" dirty="0" err="1"/>
              <a:t>detais</a:t>
            </a:r>
            <a:r>
              <a:rPr lang="en-US" dirty="0"/>
              <a:t> of google ,</a:t>
            </a:r>
            <a:r>
              <a:rPr lang="en-US" dirty="0" err="1"/>
              <a:t>ibm</a:t>
            </a:r>
            <a:r>
              <a:rPr lang="en-US" dirty="0"/>
              <a:t> ,amazon tesla etc.</a:t>
            </a:r>
          </a:p>
          <a:p>
            <a:pPr algn="just">
              <a:buClr>
                <a:srgbClr val="8D87A6"/>
              </a:buClr>
              <a:buFont typeface="Arial" panose="05000000000000000000" pitchFamily="2" charset="2"/>
              <a:buChar char="•"/>
            </a:pPr>
            <a:r>
              <a:rPr lang="en-US" dirty="0">
                <a:ea typeface="+mn-lt"/>
                <a:cs typeface="+mn-lt"/>
              </a:rPr>
              <a:t>the data is also based on the close price of the stocks.</a:t>
            </a:r>
          </a:p>
          <a:p>
            <a:pPr algn="just">
              <a:buClr>
                <a:srgbClr val="8D87A6"/>
              </a:buClr>
              <a:buFont typeface="Arial" panose="05000000000000000000" pitchFamily="2" charset="2"/>
              <a:buChar char="•"/>
            </a:pPr>
            <a:endParaRPr lang="en-US" dirty="0"/>
          </a:p>
          <a:p>
            <a:pPr algn="just">
              <a:buClr>
                <a:srgbClr val="8D87A6"/>
              </a:buClr>
              <a:buFont typeface="Arial" panose="05000000000000000000" pitchFamily="2" charset="2"/>
              <a:buChar char="•"/>
            </a:pPr>
            <a:endParaRPr lang="en-US" dirty="0"/>
          </a:p>
        </p:txBody>
      </p:sp>
      <p:sp>
        <p:nvSpPr>
          <p:cNvPr id="4" name="TextBox 3">
            <a:extLst>
              <a:ext uri="{FF2B5EF4-FFF2-40B4-BE49-F238E27FC236}">
                <a16:creationId xmlns:a16="http://schemas.microsoft.com/office/drawing/2014/main" id="{5025BAA3-4BF6-052C-3A25-914409B0AD8B}"/>
              </a:ext>
            </a:extLst>
          </p:cNvPr>
          <p:cNvSpPr txBox="1"/>
          <p:nvPr/>
        </p:nvSpPr>
        <p:spPr>
          <a:xfrm>
            <a:off x="672352" y="3989294"/>
            <a:ext cx="563095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p:txBody>
      </p:sp>
    </p:spTree>
    <p:extLst>
      <p:ext uri="{BB962C8B-B14F-4D97-AF65-F5344CB8AC3E}">
        <p14:creationId xmlns:p14="http://schemas.microsoft.com/office/powerpoint/2010/main" val="277216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0" name="Group 179">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1" name="Straight Connector 180">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3" name="Right Triangle 212">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15" name="Rectangle 21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17" name="Group 216">
            <a:extLst>
              <a:ext uri="{FF2B5EF4-FFF2-40B4-BE49-F238E27FC236}">
                <a16:creationId xmlns:a16="http://schemas.microsoft.com/office/drawing/2014/main" id="{4074CF54-1340-4AE9-BF8F-51DBAB7E5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8" name="Straight Connector 217">
              <a:extLst>
                <a:ext uri="{FF2B5EF4-FFF2-40B4-BE49-F238E27FC236}">
                  <a16:creationId xmlns:a16="http://schemas.microsoft.com/office/drawing/2014/main" id="{7679D62E-364C-4710-B6C2-78917F3F44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57FBB13-79B3-492A-B9BB-D180A96C2A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B51016A-5C8F-41DB-97ED-21D035E294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BDB43A4-B23B-477C-8B7C-B8A355AEC0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DC3843B-64F2-41A0-8B23-0D96041322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6C2FB18A-AA6D-48BC-8944-3092CC1E3B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098791C-366C-4FE8-9F8D-EAAAC1D7FC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90E3635-A16E-432B-B691-1FC6F1E3B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D3D3850-567C-4A84-BBCB-B8085AB462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C929D35E-A2AF-43C5-8A81-129F664F2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F2C7E88-EE3E-44D5-B457-28D63318DD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3C23B65B-9C6B-4040-9B67-006EF253B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3D0E8366-70A7-4175-B82B-33C6E4CB73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EE66E919-0DA4-4489-B5D2-D9745B5364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8932D7F-A919-440A-A74D-C39376ECB0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5AAA9EF-541A-4D1B-A0B9-7A6CD229E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0E24E88-07DC-4B78-B423-30D8B09257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DC6E1EA-5F65-4944-930F-A8384567B3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F31FFB5-25BA-4844-81AE-FDE74F56CC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481A36D-BD2D-4AD1-8280-2315D5874C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D1D500D8-420E-46B9-95AA-9D7314A793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DF797E4-64FF-41D8-8F9B-D58631553B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4186D73-EBDB-4496-AC30-A16E11594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1A68235-BA43-48F3-BB88-0D0B3E8700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81AA35E-DE50-4224-A81E-A41A55552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3F0610C-2ECB-4EDF-A4BB-78A9E370F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FC8E568-9ABC-4047-8FB9-D159998F9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55D40B1-A43C-4112-97F0-084A12401D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FA83633-D061-4AF7-B2D8-61DA5770F4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9588B84-4614-4787-B211-C6F7AA082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677075D-8154-4443-9870-F9ED007B14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50" name="Right Triangle 249">
            <a:extLst>
              <a:ext uri="{FF2B5EF4-FFF2-40B4-BE49-F238E27FC236}">
                <a16:creationId xmlns:a16="http://schemas.microsoft.com/office/drawing/2014/main" id="{6AEB5F15-1A76-4DAC-A6E6-9C3554758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95537A3B-D9E5-CE73-5E98-645E3F94E61B}"/>
              </a:ext>
            </a:extLst>
          </p:cNvPr>
          <p:cNvSpPr txBox="1"/>
          <p:nvPr/>
        </p:nvSpPr>
        <p:spPr>
          <a:xfrm>
            <a:off x="701517" y="799018"/>
            <a:ext cx="10816158" cy="100751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000">
                <a:solidFill>
                  <a:schemeClr val="tx2"/>
                </a:solidFill>
                <a:latin typeface="+mj-lt"/>
                <a:ea typeface="+mj-ea"/>
                <a:cs typeface="+mj-cs"/>
              </a:rPr>
              <a:t>TOOLS AND LIBRARIES</a:t>
            </a:r>
          </a:p>
        </p:txBody>
      </p:sp>
      <p:sp>
        <p:nvSpPr>
          <p:cNvPr id="5" name="TextBox 4">
            <a:extLst>
              <a:ext uri="{FF2B5EF4-FFF2-40B4-BE49-F238E27FC236}">
                <a16:creationId xmlns:a16="http://schemas.microsoft.com/office/drawing/2014/main" id="{33371E48-5CE8-EE5F-8320-A2E4CD316C6F}"/>
              </a:ext>
            </a:extLst>
          </p:cNvPr>
          <p:cNvSpPr txBox="1"/>
          <p:nvPr/>
        </p:nvSpPr>
        <p:spPr>
          <a:xfrm>
            <a:off x="7748975" y="2879899"/>
            <a:ext cx="3765650" cy="326040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PYTHON</a:t>
            </a: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JUPYTER NOTEBOOK</a:t>
            </a: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PANDAS</a:t>
            </a: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NUMPY</a:t>
            </a: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PLOTLY.EXPRESS</a:t>
            </a: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a:p>
            <a:pPr indent="-228600">
              <a:spcAft>
                <a:spcPts val="600"/>
              </a:spcAft>
              <a:buClr>
                <a:schemeClr val="tx2">
                  <a:lumMod val="50000"/>
                  <a:lumOff val="50000"/>
                </a:schemeClr>
              </a:buClr>
              <a:buSzPct val="75000"/>
              <a:buFont typeface="Wingdings" panose="05000000000000000000" pitchFamily="2" charset="2"/>
              <a:buChar char="§"/>
            </a:pPr>
            <a:endParaRPr lang="en-US">
              <a:solidFill>
                <a:schemeClr val="tx2"/>
              </a:solidFill>
            </a:endParaRPr>
          </a:p>
        </p:txBody>
      </p:sp>
      <p:pic>
        <p:nvPicPr>
          <p:cNvPr id="8" name="Picture 7" descr="upload.wikimedia.org/wikipedia/commons/thumb/c/c3/...">
            <a:extLst>
              <a:ext uri="{FF2B5EF4-FFF2-40B4-BE49-F238E27FC236}">
                <a16:creationId xmlns:a16="http://schemas.microsoft.com/office/drawing/2014/main" id="{A99D9641-4E5D-DC2C-FD21-37E6D47C995A}"/>
              </a:ext>
            </a:extLst>
          </p:cNvPr>
          <p:cNvPicPr>
            <a:picLocks noChangeAspect="1"/>
          </p:cNvPicPr>
          <p:nvPr/>
        </p:nvPicPr>
        <p:blipFill>
          <a:blip r:embed="rId2"/>
          <a:stretch>
            <a:fillRect/>
          </a:stretch>
        </p:blipFill>
        <p:spPr>
          <a:xfrm>
            <a:off x="5212277" y="2883005"/>
            <a:ext cx="2137906" cy="2137906"/>
          </a:xfrm>
          <a:prstGeom prst="rect">
            <a:avLst/>
          </a:prstGeom>
        </p:spPr>
      </p:pic>
      <p:pic>
        <p:nvPicPr>
          <p:cNvPr id="102" name="Picture 101" descr="GitHub - numpy/numpy: The fundamental ...">
            <a:extLst>
              <a:ext uri="{FF2B5EF4-FFF2-40B4-BE49-F238E27FC236}">
                <a16:creationId xmlns:a16="http://schemas.microsoft.com/office/drawing/2014/main" id="{42A1596F-1476-6E4F-E337-6BCB29EE8394}"/>
              </a:ext>
            </a:extLst>
          </p:cNvPr>
          <p:cNvPicPr>
            <a:picLocks noChangeAspect="1"/>
          </p:cNvPicPr>
          <p:nvPr/>
        </p:nvPicPr>
        <p:blipFill>
          <a:blip r:embed="rId3"/>
          <a:stretch>
            <a:fillRect/>
          </a:stretch>
        </p:blipFill>
        <p:spPr>
          <a:xfrm>
            <a:off x="702867" y="2883005"/>
            <a:ext cx="2137906" cy="2137906"/>
          </a:xfrm>
          <a:prstGeom prst="rect">
            <a:avLst/>
          </a:prstGeom>
        </p:spPr>
      </p:pic>
      <p:pic>
        <p:nvPicPr>
          <p:cNvPr id="92" name="Picture 91" descr="&quot;Jupyter Hexagon&quot; Sticker for Sale by JFKsStickers">
            <a:extLst>
              <a:ext uri="{FF2B5EF4-FFF2-40B4-BE49-F238E27FC236}">
                <a16:creationId xmlns:a16="http://schemas.microsoft.com/office/drawing/2014/main" id="{A9B7BAD6-23DF-8566-E06B-9B6DD85995B1}"/>
              </a:ext>
            </a:extLst>
          </p:cNvPr>
          <p:cNvPicPr>
            <a:picLocks noChangeAspect="1"/>
          </p:cNvPicPr>
          <p:nvPr/>
        </p:nvPicPr>
        <p:blipFill>
          <a:blip r:embed="rId4"/>
          <a:stretch>
            <a:fillRect/>
          </a:stretch>
        </p:blipFill>
        <p:spPr>
          <a:xfrm>
            <a:off x="2959950" y="2883005"/>
            <a:ext cx="2137906" cy="2137906"/>
          </a:xfrm>
          <a:prstGeom prst="rect">
            <a:avLst/>
          </a:prstGeom>
        </p:spPr>
      </p:pic>
    </p:spTree>
    <p:extLst>
      <p:ext uri="{BB962C8B-B14F-4D97-AF65-F5344CB8AC3E}">
        <p14:creationId xmlns:p14="http://schemas.microsoft.com/office/powerpoint/2010/main" val="406929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8899-9124-D791-3EFB-54661BD2E3D6}"/>
              </a:ext>
            </a:extLst>
          </p:cNvPr>
          <p:cNvSpPr>
            <a:spLocks noGrp="1"/>
          </p:cNvSpPr>
          <p:nvPr>
            <p:ph type="title"/>
          </p:nvPr>
        </p:nvSpPr>
        <p:spPr>
          <a:xfrm>
            <a:off x="691079" y="838009"/>
            <a:ext cx="10325000" cy="445141"/>
          </a:xfrm>
        </p:spPr>
        <p:txBody>
          <a:bodyPr>
            <a:normAutofit fontScale="90000"/>
          </a:bodyPr>
          <a:lstStyle/>
          <a:p>
            <a:r>
              <a:rPr lang="en-US"/>
              <a:t>BUIDING A PROJECT </a:t>
            </a:r>
            <a:endParaRPr lang="en-US" dirty="0"/>
          </a:p>
        </p:txBody>
      </p:sp>
      <p:sp>
        <p:nvSpPr>
          <p:cNvPr id="3" name="Content Placeholder 2">
            <a:extLst>
              <a:ext uri="{FF2B5EF4-FFF2-40B4-BE49-F238E27FC236}">
                <a16:creationId xmlns:a16="http://schemas.microsoft.com/office/drawing/2014/main" id="{46C429F0-35CC-6C1D-4F4E-ECAC74B81C70}"/>
              </a:ext>
            </a:extLst>
          </p:cNvPr>
          <p:cNvSpPr>
            <a:spLocks noGrp="1"/>
          </p:cNvSpPr>
          <p:nvPr>
            <p:ph idx="1"/>
          </p:nvPr>
        </p:nvSpPr>
        <p:spPr>
          <a:xfrm>
            <a:off x="691079" y="1611749"/>
            <a:ext cx="11232676" cy="5234111"/>
          </a:xfrm>
        </p:spPr>
        <p:txBody>
          <a:bodyPr vert="horz" lIns="91440" tIns="45720" rIns="91440" bIns="45720" rtlCol="0" anchor="t">
            <a:normAutofit/>
          </a:bodyPr>
          <a:lstStyle/>
          <a:p>
            <a:pPr marL="0" indent="0">
              <a:buNone/>
            </a:pPr>
            <a:r>
              <a:rPr lang="en-US" b="1" dirty="0"/>
              <a:t>STEP 1: IMPORT LIBRARIES</a:t>
            </a:r>
          </a:p>
          <a:p>
            <a:pPr marL="0" indent="0">
              <a:buNone/>
            </a:pPr>
            <a:r>
              <a:rPr lang="en-US" b="1"/>
              <a:t>STEP 2:IMPORT DATASET: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p:txBody>
      </p:sp>
      <p:pic>
        <p:nvPicPr>
          <p:cNvPr id="5" name="Picture 4" descr="A table with numbers and letters&#10;&#10;Description automatically generated">
            <a:extLst>
              <a:ext uri="{FF2B5EF4-FFF2-40B4-BE49-F238E27FC236}">
                <a16:creationId xmlns:a16="http://schemas.microsoft.com/office/drawing/2014/main" id="{B8178E88-1DF8-8863-2F4F-7FF09108323B}"/>
              </a:ext>
            </a:extLst>
          </p:cNvPr>
          <p:cNvPicPr>
            <a:picLocks noChangeAspect="1"/>
          </p:cNvPicPr>
          <p:nvPr/>
        </p:nvPicPr>
        <p:blipFill>
          <a:blip r:embed="rId2"/>
          <a:stretch>
            <a:fillRect/>
          </a:stretch>
        </p:blipFill>
        <p:spPr>
          <a:xfrm>
            <a:off x="696445" y="2590521"/>
            <a:ext cx="10799108" cy="3548340"/>
          </a:xfrm>
          <a:prstGeom prst="rect">
            <a:avLst/>
          </a:prstGeom>
        </p:spPr>
      </p:pic>
    </p:spTree>
    <p:extLst>
      <p:ext uri="{BB962C8B-B14F-4D97-AF65-F5344CB8AC3E}">
        <p14:creationId xmlns:p14="http://schemas.microsoft.com/office/powerpoint/2010/main" val="423373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9107E3-2485-BB28-CAE1-49D2DBA178D9}"/>
              </a:ext>
            </a:extLst>
          </p:cNvPr>
          <p:cNvSpPr txBox="1"/>
          <p:nvPr/>
        </p:nvSpPr>
        <p:spPr>
          <a:xfrm>
            <a:off x="151279" y="210110"/>
            <a:ext cx="11875994" cy="4478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dirty="0">
                <a:solidFill>
                  <a:srgbClr val="2A2735"/>
                </a:solidFill>
                <a:ea typeface="+mn-lt"/>
                <a:cs typeface="+mn-lt"/>
              </a:rPr>
              <a:t>  </a:t>
            </a:r>
            <a:endParaRPr lang="en-US"/>
          </a:p>
          <a:p>
            <a:endParaRPr lang="en-US" sz="1900" b="1" dirty="0">
              <a:solidFill>
                <a:srgbClr val="2A2735"/>
              </a:solidFill>
              <a:ea typeface="+mn-lt"/>
              <a:cs typeface="+mn-lt"/>
            </a:endParaRPr>
          </a:p>
          <a:p>
            <a:endParaRPr lang="en-US" sz="1900" b="1" dirty="0">
              <a:solidFill>
                <a:srgbClr val="2A2735"/>
              </a:solidFill>
              <a:ea typeface="+mn-lt"/>
              <a:cs typeface="+mn-lt"/>
            </a:endParaRPr>
          </a:p>
          <a:p>
            <a:r>
              <a:rPr lang="en-US" sz="1900" b="1" dirty="0">
                <a:solidFill>
                  <a:srgbClr val="2A2735"/>
                </a:solidFill>
                <a:ea typeface="+mn-lt"/>
                <a:cs typeface="+mn-lt"/>
              </a:rPr>
              <a:t>          STEP 3: ANALYZING AND CLEANING :</a:t>
            </a:r>
            <a:endParaRPr lang="en-US" dirty="0"/>
          </a:p>
          <a:p>
            <a:pPr lvl="2"/>
            <a:r>
              <a:rPr lang="en-US" sz="1900" dirty="0">
                <a:solidFill>
                  <a:srgbClr val="2A2735"/>
                </a:solidFill>
                <a:latin typeface="Consolas"/>
              </a:rPr>
              <a:t>#beta represents the volatility of a stock in relation to the overall market movements. Where the market movement is equal</a:t>
            </a:r>
            <a:br>
              <a:rPr lang="en-US" sz="1900" dirty="0">
                <a:solidFill>
                  <a:srgbClr val="2A2735"/>
                </a:solidFill>
                <a:latin typeface="Consolas"/>
              </a:rPr>
            </a:br>
            <a:r>
              <a:rPr lang="en-US" sz="1900" dirty="0">
                <a:solidFill>
                  <a:srgbClr val="2A2735"/>
                </a:solidFill>
                <a:latin typeface="Consolas"/>
              </a:rPr>
              <a:t># to 1, stock beta that is greater than 1 suggests that a stock is more volatile than the market and a beta of less than 1 </a:t>
            </a:r>
            <a:br>
              <a:rPr lang="en-US" sz="1900" dirty="0">
                <a:solidFill>
                  <a:srgbClr val="2A2735"/>
                </a:solidFill>
                <a:latin typeface="Consolas"/>
              </a:rPr>
            </a:br>
            <a:r>
              <a:rPr lang="en-US" sz="1900" dirty="0">
                <a:solidFill>
                  <a:srgbClr val="2A2735"/>
                </a:solidFill>
                <a:latin typeface="Consolas"/>
              </a:rPr>
              <a:t># represents a stock with lower volatility than the market</a:t>
            </a:r>
            <a:r>
              <a:rPr lang="en-US" sz="1900" i="1" dirty="0">
                <a:solidFill>
                  <a:srgbClr val="2A2735"/>
                </a:solidFill>
                <a:latin typeface="Consolas"/>
              </a:rPr>
              <a:t>.</a:t>
            </a:r>
            <a:endParaRPr lang="en-US" sz="1900" dirty="0">
              <a:solidFill>
                <a:srgbClr val="000000"/>
              </a:solidFill>
              <a:latin typeface="Consolas"/>
            </a:endParaRPr>
          </a:p>
          <a:p>
            <a:endParaRPr lang="en-US" sz="1900" dirty="0">
              <a:solidFill>
                <a:srgbClr val="000000"/>
              </a:solidFill>
              <a:latin typeface="Consolas"/>
            </a:endParaRPr>
          </a:p>
          <a:p>
            <a:endParaRPr lang="en-US" sz="1900" dirty="0">
              <a:solidFill>
                <a:srgbClr val="000000"/>
              </a:solidFill>
              <a:latin typeface="Segoe UI"/>
              <a:cs typeface="Segoe UI"/>
            </a:endParaRPr>
          </a:p>
          <a:p>
            <a:endParaRPr lang="en-US" sz="1900" b="1" dirty="0">
              <a:solidFill>
                <a:srgbClr val="2A2735"/>
              </a:solidFill>
            </a:endParaRPr>
          </a:p>
          <a:p>
            <a:endParaRPr lang="en-US" sz="1900" b="1" dirty="0">
              <a:solidFill>
                <a:srgbClr val="2A2735"/>
              </a:solidFill>
            </a:endParaRPr>
          </a:p>
          <a:p>
            <a:endParaRPr lang="en-US" sz="1900" b="1" dirty="0">
              <a:solidFill>
                <a:srgbClr val="2A2735"/>
              </a:solidFill>
            </a:endParaRPr>
          </a:p>
          <a:p>
            <a:endParaRPr lang="en-US" sz="1900" b="1" dirty="0">
              <a:solidFill>
                <a:srgbClr val="2A2735"/>
              </a:solidFill>
            </a:endParaRPr>
          </a:p>
        </p:txBody>
      </p:sp>
      <p:pic>
        <p:nvPicPr>
          <p:cNvPr id="5" name="Picture 4" descr="A white background with black numbers and a few black letters&#10;&#10;Description automatically generated">
            <a:extLst>
              <a:ext uri="{FF2B5EF4-FFF2-40B4-BE49-F238E27FC236}">
                <a16:creationId xmlns:a16="http://schemas.microsoft.com/office/drawing/2014/main" id="{24DC27B1-8A24-14CB-0B74-2A07920FD3F3}"/>
              </a:ext>
            </a:extLst>
          </p:cNvPr>
          <p:cNvPicPr>
            <a:picLocks noChangeAspect="1"/>
          </p:cNvPicPr>
          <p:nvPr/>
        </p:nvPicPr>
        <p:blipFill>
          <a:blip r:embed="rId2"/>
          <a:stretch>
            <a:fillRect/>
          </a:stretch>
        </p:blipFill>
        <p:spPr>
          <a:xfrm>
            <a:off x="382962" y="3574676"/>
            <a:ext cx="9151282" cy="2756646"/>
          </a:xfrm>
          <a:prstGeom prst="rect">
            <a:avLst/>
          </a:prstGeom>
        </p:spPr>
      </p:pic>
    </p:spTree>
    <p:extLst>
      <p:ext uri="{BB962C8B-B14F-4D97-AF65-F5344CB8AC3E}">
        <p14:creationId xmlns:p14="http://schemas.microsoft.com/office/powerpoint/2010/main" val="327459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70B129DF-A702-200B-92B0-E3D75E3C8EF2}"/>
              </a:ext>
            </a:extLst>
          </p:cNvPr>
          <p:cNvSpPr txBox="1"/>
          <p:nvPr/>
        </p:nvSpPr>
        <p:spPr>
          <a:xfrm>
            <a:off x="865654" y="1050551"/>
            <a:ext cx="9751918" cy="27084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900" b="1" dirty="0"/>
              <a:t>STEP 3.2:</a:t>
            </a:r>
            <a:r>
              <a:rPr lang="en-US" sz="1900" b="1">
                <a:solidFill>
                  <a:srgbClr val="000000"/>
                </a:solidFill>
              </a:rPr>
              <a:t>CALCULATING THE EXPECTED RETURN USING THE</a:t>
            </a:r>
            <a:r>
              <a:rPr lang="en-US" sz="1900" b="1" dirty="0">
                <a:solidFill>
                  <a:srgbClr val="202214"/>
                </a:solidFill>
              </a:rPr>
              <a:t> CAPM:</a:t>
            </a:r>
            <a:endParaRPr lang="en-US" sz="1900" b="1" dirty="0"/>
          </a:p>
          <a:p>
            <a:endParaRPr lang="en-US" sz="1900" b="1" dirty="0">
              <a:solidFill>
                <a:srgbClr val="202214"/>
              </a:solidFill>
              <a:latin typeface="Grandview"/>
            </a:endParaRPr>
          </a:p>
          <a:p>
            <a:pPr lvl="1"/>
            <a:r>
              <a:rPr lang="en-US" sz="1900" i="1" dirty="0">
                <a:solidFill>
                  <a:srgbClr val="202214"/>
                </a:solidFill>
                <a:latin typeface="Consolas"/>
              </a:rPr>
              <a:t>#</a:t>
            </a:r>
            <a:r>
              <a:rPr lang="en-US" sz="1900" dirty="0">
                <a:solidFill>
                  <a:srgbClr val="202214"/>
                </a:solidFill>
                <a:latin typeface="Consolas"/>
              </a:rPr>
              <a:t> The CAPM formula is expressed as: rf + (beta * (rm-rf))
</a:t>
            </a:r>
            <a:r>
              <a:rPr lang="en-US" sz="1900">
                <a:solidFill>
                  <a:srgbClr val="202214"/>
                </a:solidFill>
                <a:latin typeface="Consolas"/>
              </a:rPr>
              <a:t># these results are in percentages (%).</a:t>
            </a:r>
            <a:r>
              <a:rPr lang="en-US" sz="1900" dirty="0">
                <a:solidFill>
                  <a:srgbClr val="202214"/>
                </a:solidFill>
                <a:latin typeface="Consolas"/>
              </a:rPr>
              <a:t>
</a:t>
            </a:r>
            <a:r>
              <a:rPr lang="en-US" sz="1900">
                <a:solidFill>
                  <a:srgbClr val="202214"/>
                </a:solidFill>
                <a:latin typeface="Consolas"/>
              </a:rPr>
              <a:t># Risk-free premium = rf</a:t>
            </a:r>
            <a:r>
              <a:rPr lang="en-US" sz="1900" dirty="0">
                <a:solidFill>
                  <a:srgbClr val="202214"/>
                </a:solidFill>
                <a:latin typeface="Consolas"/>
              </a:rPr>
              <a:t>
# beta = stock beta
</a:t>
            </a:r>
            <a:r>
              <a:rPr lang="en-US" sz="1900">
                <a:solidFill>
                  <a:srgbClr val="202214"/>
                </a:solidFill>
                <a:latin typeface="Consolas"/>
              </a:rPr>
              <a:t># rm = market rate of return</a:t>
            </a:r>
            <a:endParaRPr lang="en-US" dirty="0"/>
          </a:p>
          <a:p>
            <a:endParaRPr lang="en-US" dirty="0"/>
          </a:p>
        </p:txBody>
      </p:sp>
      <p:pic>
        <p:nvPicPr>
          <p:cNvPr id="2" name="Picture 1" descr="A black numbers and a white background&#10;&#10;Description automatically generated">
            <a:extLst>
              <a:ext uri="{FF2B5EF4-FFF2-40B4-BE49-F238E27FC236}">
                <a16:creationId xmlns:a16="http://schemas.microsoft.com/office/drawing/2014/main" id="{ACFECC28-BD99-101D-75DC-773A93C611E8}"/>
              </a:ext>
            </a:extLst>
          </p:cNvPr>
          <p:cNvPicPr>
            <a:picLocks noChangeAspect="1"/>
          </p:cNvPicPr>
          <p:nvPr/>
        </p:nvPicPr>
        <p:blipFill>
          <a:blip r:embed="rId2"/>
          <a:stretch>
            <a:fillRect/>
          </a:stretch>
        </p:blipFill>
        <p:spPr>
          <a:xfrm>
            <a:off x="851115" y="3565613"/>
            <a:ext cx="8699029" cy="2696711"/>
          </a:xfrm>
          <a:prstGeom prst="rect">
            <a:avLst/>
          </a:prstGeom>
        </p:spPr>
      </p:pic>
    </p:spTree>
    <p:extLst>
      <p:ext uri="{BB962C8B-B14F-4D97-AF65-F5344CB8AC3E}">
        <p14:creationId xmlns:p14="http://schemas.microsoft.com/office/powerpoint/2010/main" val="415382028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CosineVTI</vt:lpstr>
      <vt:lpstr>CAPITAL ASSET PRICING MODEL</vt:lpstr>
      <vt:lpstr>PROJECT SUMMARY</vt:lpstr>
      <vt:lpstr>INTRODUCTION</vt:lpstr>
      <vt:lpstr>PROBLEM STATEMENT</vt:lpstr>
      <vt:lpstr>DATA COLLECTION PROCESS</vt:lpstr>
      <vt:lpstr>PowerPoint Presentation</vt:lpstr>
      <vt:lpstr>BUIDING A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PROJECT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657</cp:revision>
  <dcterms:created xsi:type="dcterms:W3CDTF">2024-07-10T19:23:59Z</dcterms:created>
  <dcterms:modified xsi:type="dcterms:W3CDTF">2024-07-11T04:46:07Z</dcterms:modified>
</cp:coreProperties>
</file>