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theforage.com/virtual-internships/NjynCWzGSaWXQCxSX" TargetMode="Externa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18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Pictur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7548" y="3812706"/>
            <a:ext cx="17668904" cy="27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Passenger Reviews Sentiment Analysis"/>
          <p:cNvSpPr txBox="1"/>
          <p:nvPr/>
        </p:nvSpPr>
        <p:spPr>
          <a:xfrm>
            <a:off x="5460110" y="8943618"/>
            <a:ext cx="1346377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Passenger Reviews Sentiment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ights from Passenger Re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from Passenger Reviews</a:t>
            </a:r>
          </a:p>
        </p:txBody>
      </p:sp>
      <p:sp>
        <p:nvSpPr>
          <p:cNvPr id="155" name="Out of 1000 reviews sampled:…"/>
          <p:cNvSpPr txBox="1"/>
          <p:nvPr/>
        </p:nvSpPr>
        <p:spPr>
          <a:xfrm>
            <a:off x="2571102" y="2939175"/>
            <a:ext cx="7226301" cy="3120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b="1" sz="4000">
                <a:solidFill>
                  <a:srgbClr val="000000"/>
                </a:solidFill>
              </a:defRPr>
            </a:pPr>
            <a:r>
              <a:t>Out of 1000 reviews sampled:</a:t>
            </a:r>
          </a:p>
          <a:p>
            <a:pPr marL="609599" indent="-609599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pPr>
            <a:r>
              <a:t>498 were positive</a:t>
            </a:r>
          </a:p>
          <a:p>
            <a:pPr marL="609599" indent="-609599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397 were negative</a:t>
            </a:r>
          </a:p>
          <a:p>
            <a:pPr marL="609599" indent="-609599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000">
                <a:solidFill>
                  <a:schemeClr val="accent4">
                    <a:hueOff val="-476017"/>
                    <a:lumOff val="-10042"/>
                  </a:schemeClr>
                </a:solidFill>
              </a:defRPr>
            </a:pPr>
            <a:r>
              <a:t>105 were neutral</a:t>
            </a:r>
          </a:p>
        </p:txBody>
      </p:sp>
      <p:pic>
        <p:nvPicPr>
          <p:cNvPr id="156" name="Screenshot 2023-08-05 at 9.54.16 PM.png" descr="Screenshot 2023-08-05 at 9.54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1209" y="6296573"/>
            <a:ext cx="7866086" cy="713315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sp>
        <p:nvSpPr>
          <p:cNvPr id="157" name="Key Topics  Words like ‘flight’, ‘service’, ‘seat’, ‘time’ and ‘good’ were the most frequently used, as visualised in the world cloud."/>
          <p:cNvSpPr txBox="1"/>
          <p:nvPr/>
        </p:nvSpPr>
        <p:spPr>
          <a:xfrm>
            <a:off x="14429983" y="2975852"/>
            <a:ext cx="9420358" cy="292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b="1" sz="4000">
                <a:solidFill>
                  <a:srgbClr val="000000"/>
                </a:solidFill>
              </a:defRPr>
            </a:pPr>
            <a:r>
              <a:t>Key Topics</a:t>
            </a:r>
            <a:br/>
            <a:br/>
            <a:r>
              <a:rPr b="0"/>
              <a:t>Words like ‘</a:t>
            </a:r>
            <a:r>
              <a:rPr b="0" i="1"/>
              <a:t>flight’, ‘service’, ‘seat’, ‘time’ </a:t>
            </a:r>
            <a:r>
              <a:rPr b="0"/>
              <a:t>and</a:t>
            </a:r>
            <a:r>
              <a:rPr b="0" i="1"/>
              <a:t> ‘good’</a:t>
            </a:r>
            <a:r>
              <a:rPr b="0"/>
              <a:t> were the most frequently used, as visualised in the world cloud.</a:t>
            </a:r>
          </a:p>
        </p:txBody>
      </p:sp>
      <p:pic>
        <p:nvPicPr>
          <p:cNvPr id="158" name="Screenshot 2023-08-05 at 9.56.51 PM.png" descr="Screenshot 2023-08-05 at 9.56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0337" y="6208939"/>
            <a:ext cx="7319650" cy="730842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