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79" r:id="rId10"/>
    <p:sldId id="262" r:id="rId11"/>
    <p:sldId id="271" r:id="rId12"/>
    <p:sldId id="266" r:id="rId13"/>
    <p:sldId id="267" r:id="rId14"/>
    <p:sldId id="270" r:id="rId15"/>
    <p:sldId id="274" r:id="rId16"/>
    <p:sldId id="275" r:id="rId17"/>
    <p:sldId id="278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Timely detection of possible flood risks and floods.</a:t>
            </a:r>
          </a:p>
          <a:p>
            <a:endParaRPr lang="en-US" dirty="0" smtClean="0"/>
          </a:p>
          <a:p>
            <a:r>
              <a:rPr lang="en-US" dirty="0" smtClean="0"/>
              <a:t> Highly reliable and available real-time data. </a:t>
            </a:r>
          </a:p>
          <a:p>
            <a:endParaRPr lang="en-US" dirty="0" smtClean="0"/>
          </a:p>
          <a:p>
            <a:r>
              <a:rPr lang="en-US" dirty="0" smtClean="0"/>
              <a:t> Tailored solution that can be integrated with external developments at any level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DISADVANTAGES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some limitations because the devices are built for peer-to-peer connectivity.</a:t>
            </a:r>
          </a:p>
          <a:p>
            <a:endParaRPr lang="en-US" dirty="0" smtClean="0"/>
          </a:p>
          <a:p>
            <a:r>
              <a:rPr lang="en-US" dirty="0" smtClean="0"/>
              <a:t>  Not built in context of mesh network .</a:t>
            </a:r>
          </a:p>
          <a:p>
            <a:endParaRPr lang="en-US" dirty="0" smtClean="0"/>
          </a:p>
          <a:p>
            <a:r>
              <a:rPr lang="en-US" dirty="0" smtClean="0"/>
              <a:t>The device is not suitable to be implemented in a large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sends alerts in the event of rising water levels.</a:t>
            </a:r>
          </a:p>
          <a:p>
            <a:endParaRPr lang="en-US" dirty="0" smtClean="0"/>
          </a:p>
          <a:p>
            <a:r>
              <a:rPr lang="en-US" dirty="0" smtClean="0"/>
              <a:t> It can do classification such as warning, critical and high critical.</a:t>
            </a:r>
          </a:p>
          <a:p>
            <a:endParaRPr lang="en-US" dirty="0" smtClean="0"/>
          </a:p>
          <a:p>
            <a:r>
              <a:rPr lang="en-US" dirty="0" smtClean="0"/>
              <a:t> These alerts can be extended to the public via a website or thru SMS/Text alerts.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REFERENCE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  <a:effectLst>
            <a:softEdge rad="1270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fontAlgn="base"/>
            <a:r>
              <a:rPr lang="en-US" i="1" dirty="0" err="1" smtClean="0"/>
              <a:t>Pagatpa</a:t>
            </a:r>
            <a:r>
              <a:rPr lang="en-US" i="1" dirty="0" smtClean="0"/>
              <a:t> J C, Arellano A C and </a:t>
            </a:r>
            <a:r>
              <a:rPr lang="en-US" i="1" dirty="0" err="1" smtClean="0"/>
              <a:t>Gerast</a:t>
            </a:r>
            <a:r>
              <a:rPr lang="en-US" i="1" dirty="0" smtClean="0"/>
              <a:t> J (</a:t>
            </a:r>
            <a:r>
              <a:rPr lang="en-US" i="1" dirty="0" err="1" smtClean="0"/>
              <a:t>Iligan</a:t>
            </a:r>
            <a:r>
              <a:rPr lang="en-US" i="1" dirty="0" smtClean="0"/>
              <a:t> City, Philippines: Mindanao-State University- </a:t>
            </a:r>
            <a:r>
              <a:rPr lang="en-US" i="1" dirty="0" err="1" smtClean="0"/>
              <a:t>Iligan</a:t>
            </a:r>
            <a:r>
              <a:rPr lang="en-US" i="1" dirty="0" smtClean="0"/>
              <a:t> Institute of Technology).</a:t>
            </a: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fontAlgn="base"/>
            <a:r>
              <a:rPr lang="en-US" i="1" dirty="0" err="1" smtClean="0"/>
              <a:t>Vitales</a:t>
            </a:r>
            <a:r>
              <a:rPr lang="en-US" i="1" dirty="0" smtClean="0"/>
              <a:t> J S, </a:t>
            </a:r>
            <a:r>
              <a:rPr lang="en-US" i="1" dirty="0" err="1" smtClean="0"/>
              <a:t>Villajin</a:t>
            </a:r>
            <a:r>
              <a:rPr lang="en-US" i="1" dirty="0" smtClean="0"/>
              <a:t> L D, </a:t>
            </a:r>
            <a:r>
              <a:rPr lang="en-US" i="1" dirty="0" err="1" smtClean="0"/>
              <a:t>Destreza</a:t>
            </a:r>
            <a:r>
              <a:rPr lang="en-US" i="1" dirty="0" smtClean="0"/>
              <a:t> F G, </a:t>
            </a:r>
            <a:r>
              <a:rPr lang="en-US" i="1" dirty="0" err="1" smtClean="0"/>
              <a:t>Ricafranca</a:t>
            </a:r>
            <a:r>
              <a:rPr lang="en-US" i="1" dirty="0" smtClean="0"/>
              <a:t> D V and Rodriguez V M R 2016 College of Engineering and Computing Sciences (</a:t>
            </a:r>
            <a:r>
              <a:rPr lang="en-US" i="1" dirty="0" err="1" smtClean="0"/>
              <a:t>Batangas</a:t>
            </a:r>
            <a:r>
              <a:rPr lang="en-US" i="1" dirty="0" smtClean="0"/>
              <a:t>, Philippines: </a:t>
            </a:r>
            <a:r>
              <a:rPr lang="en-US" i="1" dirty="0" err="1" smtClean="0"/>
              <a:t>Batangas</a:t>
            </a:r>
            <a:r>
              <a:rPr lang="en-US" i="1" dirty="0" smtClean="0"/>
              <a:t> State University ARASOF </a:t>
            </a:r>
            <a:r>
              <a:rPr lang="en-US" i="1" dirty="0" err="1" smtClean="0"/>
              <a:t>Nasugbu</a:t>
            </a:r>
            <a:r>
              <a:rPr lang="en-US" i="1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IOT</a:t>
            </a:r>
            <a:r>
              <a:rPr lang="en-US" dirty="0" smtClean="0"/>
              <a:t> </a:t>
            </a:r>
            <a:r>
              <a:rPr lang="en-US" sz="8000" dirty="0" smtClean="0"/>
              <a:t>SENSOR</a:t>
            </a:r>
            <a:endParaRPr lang="en-US" dirty="0"/>
          </a:p>
        </p:txBody>
      </p:sp>
      <p:pic>
        <p:nvPicPr>
          <p:cNvPr id="4" name="Content Placeholder 3" descr="WhatsApp Image 2023-10-13 at 11.0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857364"/>
            <a:ext cx="7732484" cy="43452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210</TotalTime>
  <Words>361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 </vt:lpstr>
      <vt:lpstr>Batch members</vt:lpstr>
      <vt:lpstr>ABSTRACT</vt:lpstr>
      <vt:lpstr>INTRODUCTION</vt:lpstr>
      <vt:lpstr>BLOCK DIAGRAM</vt:lpstr>
      <vt:lpstr>WORKING PRINCIPLE</vt:lpstr>
      <vt:lpstr>i) IOT ALEART</vt:lpstr>
      <vt:lpstr>IOT  DIAGRAM</vt:lpstr>
      <vt:lpstr>IOT SENSOR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  <vt:lpstr>ADVANTAGES</vt:lpstr>
      <vt:lpstr>DISADVANTAGES</vt:lpstr>
      <vt:lpstr>APPLICATION</vt:lpstr>
      <vt:lpstr>REFERENCE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21</cp:revision>
  <dcterms:created xsi:type="dcterms:W3CDTF">2023-10-06T05:41:45Z</dcterms:created>
  <dcterms:modified xsi:type="dcterms:W3CDTF">2023-11-01T16:06:32Z</dcterms:modified>
</cp:coreProperties>
</file>