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73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99518C-0963-40A2-A72F-71EB669B1B9C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solidFill>
                  <a:schemeClr val="tx1"/>
                </a:solidFill>
              </a:rPr>
              <a:t>FLOOD MONITORING &amp;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EARLY WARNING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NAME</a:t>
            </a:r>
          </a:p>
          <a:p>
            <a:pPr algn="ctr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KARTHIKEYAN.G (ECE) </a:t>
            </a:r>
            <a:r>
              <a:rPr lang="en-US" dirty="0" smtClean="0">
                <a:solidFill>
                  <a:srgbClr val="7030A0"/>
                </a:solidFill>
              </a:rPr>
              <a:t>(leader)</a:t>
            </a: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KIRUBAKARAN.R (ECE)</a:t>
            </a: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GOPINATH.S (ECE)</a:t>
            </a: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DHIVAGAR.G (CSE)</a:t>
            </a: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AKASH.M (CSE)</a:t>
            </a: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BATCH MEMBERS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ABSTRCT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110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 </vt:lpstr>
      <vt:lpstr>BATCH MEMBERS</vt:lpstr>
      <vt:lpstr>ABSTRCT</vt:lpstr>
      <vt:lpstr>INTRODUCTION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Admin</cp:lastModifiedBy>
  <cp:revision>15</cp:revision>
  <dcterms:created xsi:type="dcterms:W3CDTF">2023-10-06T05:41:45Z</dcterms:created>
  <dcterms:modified xsi:type="dcterms:W3CDTF">2023-10-12T04:35:00Z</dcterms:modified>
</cp:coreProperties>
</file>