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7" r:id="rId3"/>
    <p:sldId id="273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243918" cy="1857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357298"/>
            <a:ext cx="8715436" cy="3714776"/>
          </a:xfrm>
        </p:spPr>
        <p:txBody>
          <a:bodyPr anchor="t" anchorCtr="1">
            <a:normAutofit/>
          </a:bodyPr>
          <a:lstStyle/>
          <a:p>
            <a:endParaRPr lang="en-US" sz="6000" dirty="0" smtClean="0">
              <a:solidFill>
                <a:schemeClr val="tx1"/>
              </a:solidFill>
            </a:endParaRPr>
          </a:p>
          <a:p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FLOOD MONITORING &amp;</a:t>
            </a:r>
            <a:b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EARLY WARNING</a:t>
            </a:r>
            <a: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/>
            </a:r>
            <a:b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endParaRPr lang="en-US" sz="3600" dirty="0">
              <a:ln cmpd="sng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Batch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NAMES</a:t>
            </a:r>
          </a:p>
          <a:p>
            <a:pPr algn="ctr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G.KARTHIKEYAN (ECE) (leader)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R.KIRUBAKARAN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S.GOPINATHI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G.DHIVAGAR (CSE)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M.AKASH (CSE)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Floods and excessive rainfall are unavoidable phenomena that can cause massive loss of people's lives and destruction of infrastructure.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Flash floods rise rapidly in flood-prone areas.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There are many systems widely in practice by disaster management agencies in monitoring flood levels.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most of these systems are limited range 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sophisticated to be used and maintained.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To </a:t>
            </a:r>
            <a:r>
              <a:rPr lang="en-US" dirty="0">
                <a:solidFill>
                  <a:srgbClr val="7030A0"/>
                </a:solidFill>
              </a:rPr>
              <a:t>develop a real-time flood monitoring and early warning </a:t>
            </a:r>
            <a:r>
              <a:rPr lang="en-US" dirty="0" smtClean="0">
                <a:solidFill>
                  <a:srgbClr val="7030A0"/>
                </a:solidFill>
              </a:rPr>
              <a:t>system.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One of advantage of ultrasonic </a:t>
            </a:r>
            <a:r>
              <a:rPr lang="en-US" dirty="0" smtClean="0">
                <a:solidFill>
                  <a:srgbClr val="7030A0"/>
                </a:solidFill>
              </a:rPr>
              <a:t>sensing.</a:t>
            </a:r>
            <a:r>
              <a:rPr lang="en-US" dirty="0">
                <a:solidFill>
                  <a:srgbClr val="7030A0"/>
                </a:solidFill>
              </a:rPr>
              <a:t> 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 smtClean="0">
                <a:solidFill>
                  <a:srgbClr val="7030A0"/>
                </a:solidFill>
              </a:rPr>
              <a:t>Work </a:t>
            </a:r>
            <a:r>
              <a:rPr lang="en-US" dirty="0">
                <a:solidFill>
                  <a:srgbClr val="7030A0"/>
                </a:solidFill>
              </a:rPr>
              <a:t>falls under the utilization of the </a:t>
            </a:r>
            <a:r>
              <a:rPr lang="en-US" dirty="0" err="1" smtClean="0">
                <a:solidFill>
                  <a:srgbClr val="7030A0"/>
                </a:solidFill>
              </a:rPr>
              <a:t>Arduino</a:t>
            </a:r>
            <a:r>
              <a:rPr lang="en-US" dirty="0" smtClean="0">
                <a:solidFill>
                  <a:srgbClr val="7030A0"/>
                </a:solidFill>
              </a:rPr>
              <a:t>, ultrasonic </a:t>
            </a:r>
            <a:r>
              <a:rPr lang="en-US" dirty="0">
                <a:solidFill>
                  <a:srgbClr val="7030A0"/>
                </a:solidFill>
              </a:rPr>
              <a:t>sensors, GSM module, </a:t>
            </a:r>
            <a:r>
              <a:rPr lang="en-US" dirty="0" smtClean="0">
                <a:solidFill>
                  <a:srgbClr val="7030A0"/>
                </a:solidFill>
              </a:rPr>
              <a:t>web-monitoring.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paper envisions helping flood-prone </a:t>
            </a:r>
            <a:r>
              <a:rPr lang="en-US" dirty="0" smtClean="0">
                <a:solidFill>
                  <a:srgbClr val="7030A0"/>
                </a:solidFill>
              </a:rPr>
              <a:t>area.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201</TotalTime>
  <Words>110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 </vt:lpstr>
      <vt:lpstr>Batch members</vt:lpstr>
      <vt:lpstr>ABSTRCT</vt:lpstr>
      <vt:lpstr>INTRODUCTION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KARTHI</dc:creator>
  <cp:lastModifiedBy>KARTHI</cp:lastModifiedBy>
  <cp:revision>21</cp:revision>
  <dcterms:created xsi:type="dcterms:W3CDTF">2023-10-06T05:41:45Z</dcterms:created>
  <dcterms:modified xsi:type="dcterms:W3CDTF">2023-10-17T15:30:10Z</dcterms:modified>
</cp:coreProperties>
</file>