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201</TotalTime>
  <Words>219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 </vt:lpstr>
      <vt:lpstr>Batch members</vt:lpstr>
      <vt:lpstr>ABSTRCT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20</cp:revision>
  <dcterms:created xsi:type="dcterms:W3CDTF">2023-10-06T05:41:45Z</dcterms:created>
  <dcterms:modified xsi:type="dcterms:W3CDTF">2023-10-13T06:34:13Z</dcterms:modified>
</cp:coreProperties>
</file>