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72" r:id="rId9"/>
    <p:sldId id="262" r:id="rId10"/>
    <p:sldId id="271" r:id="rId11"/>
    <p:sldId id="266" r:id="rId12"/>
    <p:sldId id="267" r:id="rId13"/>
    <p:sldId id="270" r:id="rId14"/>
    <p:sldId id="263" r:id="rId15"/>
    <p:sldId id="264" r:id="rId16"/>
    <p:sldId id="26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99518C-0963-40A2-A72F-71EB669B1B9C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solidFill>
                  <a:schemeClr val="tx1"/>
                </a:solidFill>
              </a:rPr>
              <a:t>FLOOD MONITORING &amp;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EARLY WARNING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725" y="1591469"/>
            <a:ext cx="2876550" cy="4305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Wi-Fi modules or Wi-Fi microcontrollers are used to </a:t>
            </a:r>
            <a:r>
              <a:rPr lang="en-US" dirty="0" smtClean="0"/>
              <a:t>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Timely detection of possible flood risks and floods.</a:t>
            </a:r>
          </a:p>
          <a:p>
            <a:endParaRPr lang="en-US" dirty="0" smtClean="0"/>
          </a:p>
          <a:p>
            <a:r>
              <a:rPr lang="en-US" dirty="0" smtClean="0"/>
              <a:t> Highly reliable and available real-time data. </a:t>
            </a:r>
          </a:p>
          <a:p>
            <a:endParaRPr lang="en-US" dirty="0" smtClean="0"/>
          </a:p>
          <a:p>
            <a:r>
              <a:rPr lang="en-US" dirty="0" smtClean="0"/>
              <a:t> Tailored solution that can be integrated with external developments at any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ADVANTAGES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has some limitations because the devices are built for peer-to-peer connectivity.</a:t>
            </a:r>
          </a:p>
          <a:p>
            <a:endParaRPr lang="en-US" dirty="0" smtClean="0"/>
          </a:p>
          <a:p>
            <a:r>
              <a:rPr lang="en-US" dirty="0" smtClean="0"/>
              <a:t>  Not built in context of mesh network .</a:t>
            </a:r>
          </a:p>
          <a:p>
            <a:endParaRPr lang="en-US" dirty="0" smtClean="0"/>
          </a:p>
          <a:p>
            <a:r>
              <a:rPr lang="en-US" dirty="0" smtClean="0"/>
              <a:t>The device is not suitable to be implemented in a large network.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DISADVANTAGES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sends alerts in the event of rising water levels.</a:t>
            </a:r>
          </a:p>
          <a:p>
            <a:endParaRPr lang="en-US" dirty="0" smtClean="0"/>
          </a:p>
          <a:p>
            <a:r>
              <a:rPr lang="en-US" dirty="0" smtClean="0"/>
              <a:t> It can do classification such as warning, critical and high critical.</a:t>
            </a:r>
          </a:p>
          <a:p>
            <a:endParaRPr lang="en-US" dirty="0" smtClean="0"/>
          </a:p>
          <a:p>
            <a:r>
              <a:rPr lang="en-US" dirty="0" smtClean="0"/>
              <a:t> These alerts can be extended to the public via a website or thru SMS/Text alerts.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APPLICATION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1" dirty="0" err="1" smtClean="0"/>
              <a:t>Pagatpa</a:t>
            </a:r>
            <a:r>
              <a:rPr lang="en-US" i="1" dirty="0" smtClean="0"/>
              <a:t> J C, Arellano A C and </a:t>
            </a:r>
            <a:r>
              <a:rPr lang="en-US" i="1" dirty="0" err="1" smtClean="0"/>
              <a:t>Gerast</a:t>
            </a:r>
            <a:r>
              <a:rPr lang="en-US" i="1" dirty="0" smtClean="0"/>
              <a:t> J (</a:t>
            </a:r>
            <a:r>
              <a:rPr lang="en-US" i="1" dirty="0" err="1" smtClean="0"/>
              <a:t>Iligan</a:t>
            </a:r>
            <a:r>
              <a:rPr lang="en-US" i="1" dirty="0" smtClean="0"/>
              <a:t> City, Philippines: Mindanao-State University- </a:t>
            </a:r>
            <a:r>
              <a:rPr lang="en-US" i="1" dirty="0" err="1" smtClean="0"/>
              <a:t>Iligan</a:t>
            </a:r>
            <a:r>
              <a:rPr lang="en-US" i="1" dirty="0" smtClean="0"/>
              <a:t> Institute of Technology)</a:t>
            </a: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fontAlgn="base"/>
            <a:r>
              <a:rPr lang="en-US" i="1" dirty="0" err="1" smtClean="0"/>
              <a:t>Vitales</a:t>
            </a:r>
            <a:r>
              <a:rPr lang="en-US" i="1" dirty="0" smtClean="0"/>
              <a:t> J S, </a:t>
            </a:r>
            <a:r>
              <a:rPr lang="en-US" i="1" dirty="0" err="1" smtClean="0"/>
              <a:t>Villajin</a:t>
            </a:r>
            <a:r>
              <a:rPr lang="en-US" i="1" dirty="0" smtClean="0"/>
              <a:t> L D, </a:t>
            </a:r>
            <a:r>
              <a:rPr lang="en-US" i="1" dirty="0" err="1" smtClean="0"/>
              <a:t>Destreza</a:t>
            </a:r>
            <a:r>
              <a:rPr lang="en-US" i="1" dirty="0" smtClean="0"/>
              <a:t> F G, </a:t>
            </a:r>
            <a:r>
              <a:rPr lang="en-US" i="1" dirty="0" err="1" smtClean="0"/>
              <a:t>Ricafranca</a:t>
            </a:r>
            <a:r>
              <a:rPr lang="en-US" i="1" dirty="0" smtClean="0"/>
              <a:t> D V and Rodriguez V M R 2016 College of Engineering and Computing Sciences (</a:t>
            </a:r>
            <a:r>
              <a:rPr lang="en-US" i="1" dirty="0" err="1" smtClean="0"/>
              <a:t>Batangas</a:t>
            </a:r>
            <a:r>
              <a:rPr lang="en-US" i="1" dirty="0" smtClean="0"/>
              <a:t>, Philippines: </a:t>
            </a:r>
            <a:r>
              <a:rPr lang="en-US" i="1" dirty="0" err="1" smtClean="0"/>
              <a:t>Batangas</a:t>
            </a:r>
            <a:r>
              <a:rPr lang="en-US" i="1" dirty="0" smtClean="0"/>
              <a:t> State University ARASOF </a:t>
            </a:r>
            <a:r>
              <a:rPr lang="en-US" i="1" dirty="0" err="1" smtClean="0"/>
              <a:t>Nasugbu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REFERENCE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800" dirty="0" smtClean="0">
                <a:solidFill>
                  <a:srgbClr val="00B050"/>
                </a:solidFill>
              </a:rPr>
              <a:t>NAME</a:t>
            </a:r>
          </a:p>
          <a:p>
            <a:pPr algn="ctr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KARTHIKEYAN.G (leader)</a:t>
            </a: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KIRUBAKARAN.R</a:t>
            </a: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GOPINATH.S</a:t>
            </a: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DHIVAGAR.G</a:t>
            </a: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AKASH.M</a:t>
            </a:r>
          </a:p>
          <a:p>
            <a:pPr algn="just">
              <a:buNone/>
            </a:pP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BATCH MEMBERS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</a:t>
            </a:r>
            <a:r>
              <a:rPr lang="en-US" dirty="0" smtClean="0">
                <a:solidFill>
                  <a:srgbClr val="7030A0"/>
                </a:solidFill>
              </a:rPr>
              <a:t>floods rise rapidly in flood-prone </a:t>
            </a:r>
            <a:r>
              <a:rPr lang="en-US" dirty="0" smtClean="0">
                <a:solidFill>
                  <a:srgbClr val="7030A0"/>
                </a:solidFill>
              </a:rPr>
              <a:t>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here </a:t>
            </a:r>
            <a:r>
              <a:rPr lang="en-US" dirty="0" smtClean="0">
                <a:solidFill>
                  <a:srgbClr val="7030A0"/>
                </a:solidFill>
              </a:rPr>
              <a:t>are many systems widely in practice by disaster management agencies in monitoring flood </a:t>
            </a:r>
            <a:r>
              <a:rPr lang="en-US" dirty="0" smtClean="0">
                <a:solidFill>
                  <a:srgbClr val="7030A0"/>
                </a:solidFill>
              </a:rPr>
              <a:t>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most of these systems are limited range 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</a:t>
            </a:r>
            <a:r>
              <a:rPr lang="en-US" dirty="0" smtClean="0">
                <a:solidFill>
                  <a:srgbClr val="7030A0"/>
                </a:solidFill>
              </a:rPr>
              <a:t>to be used and maintained. 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ABSTRCT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232" y="1481138"/>
            <a:ext cx="533353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</a:t>
            </a:r>
            <a:r>
              <a:rPr lang="en-US" dirty="0" smtClean="0"/>
              <a:t>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</a:t>
            </a:r>
            <a:r>
              <a:rPr lang="en-US" dirty="0" smtClean="0"/>
              <a:t>Adriano </a:t>
            </a:r>
            <a:r>
              <a:rPr lang="en-US" dirty="0"/>
              <a:t>decides width for opening of gates of dam.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</a:t>
            </a:r>
            <a:r>
              <a:rPr lang="en-US" dirty="0" smtClean="0"/>
              <a:t>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643050"/>
            <a:ext cx="6855838" cy="42166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Its behavior in real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337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 </vt:lpstr>
      <vt:lpstr>BATCH MEMBERS</vt:lpstr>
      <vt:lpstr>ABSTRCT</vt:lpstr>
      <vt:lpstr>INTRODUCTION</vt:lpstr>
      <vt:lpstr>BLOCK DIAGRAM</vt:lpstr>
      <vt:lpstr>WORKING PRINCIPLE</vt:lpstr>
      <vt:lpstr>i) IOT ALEART</vt:lpstr>
      <vt:lpstr>IOT  DIAGRAM</vt:lpstr>
      <vt:lpstr>ii) Water sensor</vt:lpstr>
      <vt:lpstr>WATER SENSOR DIAGRAM</vt:lpstr>
      <vt:lpstr>FLOW CHART</vt:lpstr>
      <vt:lpstr>WI-FI MODULE</vt:lpstr>
      <vt:lpstr>WI-FI MODULE WORKING</vt:lpstr>
      <vt:lpstr>ADVANTAGES</vt:lpstr>
      <vt:lpstr>DISADVANTAGES</vt:lpstr>
      <vt:lpstr>APPLICATION</vt:lpstr>
      <vt:lpstr>REFERENCE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14</cp:revision>
  <dcterms:created xsi:type="dcterms:W3CDTF">2023-10-06T05:41:45Z</dcterms:created>
  <dcterms:modified xsi:type="dcterms:W3CDTF">2023-10-06T07:54:45Z</dcterms:modified>
</cp:coreProperties>
</file>