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f8fb33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f8fb33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af8fb33d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af8fb33d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f8fb33d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f8fb33d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b3c68d1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b3c68d1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b3c68d1b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b3c68d1b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b3c68d1b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b3c68d1b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b3c68d1b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b3c68d1b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b3c68d1b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b3c68d1b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af8fb33d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af8fb33d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af8fb33d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af8fb33d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af8fb33d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af8fb33d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af8fb33d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af8fb33d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af8fb33d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af8fb33d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af8fb33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af8fb33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af8fb33d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af8fb33d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af8fb33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af8fb33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3425" y="2571750"/>
            <a:ext cx="85206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Contents:</a:t>
            </a:r>
            <a:endParaRPr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ru" sz="2300">
                <a:solidFill>
                  <a:srgbClr val="FFFFFF"/>
                </a:solidFill>
              </a:rPr>
              <a:t>Tables visualization</a:t>
            </a:r>
            <a:r>
              <a:rPr lang="ru" sz="2300">
                <a:solidFill>
                  <a:srgbClr val="FFFFFF"/>
                </a:solidFill>
              </a:rPr>
              <a:t>                   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ru" sz="2300">
                <a:solidFill>
                  <a:srgbClr val="FFFFFF"/>
                </a:solidFill>
              </a:rPr>
              <a:t>Solution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LcPeriod"/>
            </a:pPr>
            <a:r>
              <a:rPr lang="ru" sz="2300">
                <a:solidFill>
                  <a:srgbClr val="FFFFFF"/>
                </a:solidFill>
              </a:rPr>
              <a:t>Questions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3/4</a:t>
            </a:r>
            <a:endParaRPr sz="16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3" y="1602325"/>
            <a:ext cx="3825424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65613" y="1996225"/>
            <a:ext cx="419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all SUBSCRIBER_ID. avg_prev3_months_costs/avg_next3_months_costs - mean costs for previous/next 3 months after change tariff, costs_change_in_percents - change costs in percent between previous and next 3 months towards previous 3 month costs.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113" y="533325"/>
            <a:ext cx="4377188" cy="356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4881200" y="4202925"/>
            <a:ext cx="382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</a:t>
            </a:r>
            <a:r>
              <a:rPr lang="ru" sz="1200">
                <a:solidFill>
                  <a:schemeClr val="dk1"/>
                </a:solidFill>
              </a:rPr>
              <a:t>we can see that after the tariff change, the costs fall on average on 21%.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4/4</a:t>
            </a:r>
            <a:endParaRPr sz="1600"/>
          </a:p>
        </p:txBody>
      </p:sp>
      <p:sp>
        <p:nvSpPr>
          <p:cNvPr id="134" name="Google Shape;134;p23"/>
          <p:cNvSpPr txBox="1"/>
          <p:nvPr/>
        </p:nvSpPr>
        <p:spPr>
          <a:xfrm>
            <a:off x="152425" y="2717150"/>
            <a:ext cx="419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each tariff change direction (TARIFF_CHANGE column). avg_prev3_months_costs/avg_next3_months_costs - mean costs for previous/next 3 months after change tariff, costs_change_in_percents - change costs in percent between previous and next 3 months towards previous 3 month costs.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8" y="764050"/>
            <a:ext cx="3592375" cy="1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823113" y="2942550"/>
            <a:ext cx="382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costs: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Growth for block A, the 3 most revealing directions: 5-&gt;2(+36.8%), 3-&gt;2(+29.1%), 4-&gt;2(+15.1%)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Fall for block B, </a:t>
            </a:r>
            <a:r>
              <a:rPr lang="ru" sz="1200">
                <a:solidFill>
                  <a:schemeClr val="dk1"/>
                </a:solidFill>
              </a:rPr>
              <a:t>the 3 most revealing directions: 5-&gt;4(-31.8%), 3-&gt;4(-29.5%), 2-&gt;4(-29.1%)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388" y="590713"/>
            <a:ext cx="4642774" cy="222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</a:t>
            </a:r>
            <a:endParaRPr sz="1600"/>
          </a:p>
        </p:txBody>
      </p:sp>
      <p:sp>
        <p:nvSpPr>
          <p:cNvPr id="143" name="Google Shape;143;p24"/>
          <p:cNvSpPr txBox="1"/>
          <p:nvPr/>
        </p:nvSpPr>
        <p:spPr>
          <a:xfrm>
            <a:off x="1340850" y="1512875"/>
            <a:ext cx="64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Аналогично п.2, только относительно изменения уровня блокировок: насколько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реже или чаще стали попадать в блокировки абоненты после миграции в целом 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для каждого направления миграции в отдельности. Для сравнения использовать те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же периоды: 3 месяца до месяца смены плана и 3 месяца после месяца смены.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1/4</a:t>
            </a:r>
            <a:endParaRPr sz="1600"/>
          </a:p>
        </p:txBody>
      </p:sp>
      <p:sp>
        <p:nvSpPr>
          <p:cNvPr id="149" name="Google Shape;149;p25"/>
          <p:cNvSpPr txBox="1"/>
          <p:nvPr/>
        </p:nvSpPr>
        <p:spPr>
          <a:xfrm>
            <a:off x="132825" y="22573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 for</a:t>
            </a:r>
            <a:r>
              <a:rPr lang="ru" sz="1200">
                <a:solidFill>
                  <a:schemeClr val="dk1"/>
                </a:solidFill>
              </a:rPr>
              <a:t> each SUBSCRIBER_ID.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425" y="789488"/>
            <a:ext cx="5072776" cy="356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2/4</a:t>
            </a:r>
            <a:endParaRPr sz="1600"/>
          </a:p>
        </p:txBody>
      </p:sp>
      <p:sp>
        <p:nvSpPr>
          <p:cNvPr id="156" name="Google Shape;156;p26"/>
          <p:cNvSpPr txBox="1"/>
          <p:nvPr/>
        </p:nvSpPr>
        <p:spPr>
          <a:xfrm>
            <a:off x="2755200" y="17036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713"/>
            <a:ext cx="8839199" cy="6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38"/>
            <a:ext cx="8839200" cy="1353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2755200" y="3961513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 for each tariff change direction.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3/4</a:t>
            </a:r>
            <a:endParaRPr sz="1600"/>
          </a:p>
        </p:txBody>
      </p:sp>
      <p:sp>
        <p:nvSpPr>
          <p:cNvPr id="165" name="Google Shape;165;p27"/>
          <p:cNvSpPr txBox="1"/>
          <p:nvPr/>
        </p:nvSpPr>
        <p:spPr>
          <a:xfrm>
            <a:off x="408600" y="2308338"/>
            <a:ext cx="363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all SUBSCRIBER_ID. avg_prev3_months_suspended/avg_next3_months_suspended - mean suspended cases for previous/next 3 months after change tariff, sus_change_in_percents - change cases of suspendeds in percent between previous and next 3 months towards previous 3 month susp. cases.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689113" y="3306825"/>
            <a:ext cx="382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suspends cases fall on average on 18.5%.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25" y="2007213"/>
            <a:ext cx="33737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275" y="1030500"/>
            <a:ext cx="4796999" cy="228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4/4</a:t>
            </a:r>
            <a:endParaRPr sz="1600"/>
          </a:p>
        </p:txBody>
      </p:sp>
      <p:sp>
        <p:nvSpPr>
          <p:cNvPr id="174" name="Google Shape;174;p28"/>
          <p:cNvSpPr txBox="1"/>
          <p:nvPr/>
        </p:nvSpPr>
        <p:spPr>
          <a:xfrm>
            <a:off x="459588" y="2781888"/>
            <a:ext cx="3633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each tariff change. avg_prev3_months_suspended/avg_next3_months_suspended - mean suspended cases for previous/next 3 months after change tariff, sus_change_in_percents - change cases of suspendeds in percent between previous and next 3 months towards previous 3 month </a:t>
            </a:r>
            <a:r>
              <a:rPr lang="ru" sz="1200">
                <a:solidFill>
                  <a:schemeClr val="dk1"/>
                </a:solidFill>
              </a:rPr>
              <a:t>suspended</a:t>
            </a:r>
            <a:r>
              <a:rPr lang="ru" sz="1200">
                <a:solidFill>
                  <a:schemeClr val="dk1"/>
                </a:solidFill>
              </a:rPr>
              <a:t> cases. Column changes_number contains number of tariff change for direction.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0" y="833275"/>
            <a:ext cx="4340598" cy="186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23" y="712413"/>
            <a:ext cx="4392501" cy="210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4915713" y="2874300"/>
            <a:ext cx="382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cases of suspended: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Growth for block A, the 3 top revealing directions: 2-&gt;4(+400%), 5-&gt;1(+350%), 2-&gt;5(+285%)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Fall for block B, the 3 top revealing directions: 3-&gt;2(-90%), 1-&gt;3(-66.6%), 2-&gt;3(-50%)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Directions of tariff changing 5-&gt;2 and 1-&gt;2 have very small count of changes, thus they don’t contains suspend cases.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‘tariff_plans_change’</a:t>
            </a:r>
            <a:endParaRPr sz="1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25" y="2673275"/>
            <a:ext cx="1905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650" y="881075"/>
            <a:ext cx="53149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22175" y="881075"/>
            <a:ext cx="24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Note. In this task i use SQL for ease for use this data.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8125" y="3591700"/>
            <a:ext cx="271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 In table ‘tariff_plans_change’ we can extract information about tariff changing.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‘charges’</a:t>
            </a:r>
            <a:endParaRPr sz="1600"/>
          </a:p>
        </p:txBody>
      </p:sp>
      <p:sp>
        <p:nvSpPr>
          <p:cNvPr id="70" name="Google Shape;70;p15"/>
          <p:cNvSpPr txBox="1"/>
          <p:nvPr/>
        </p:nvSpPr>
        <p:spPr>
          <a:xfrm>
            <a:off x="1247025" y="2110050"/>
            <a:ext cx="271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 In table ‘charges’ we can extract information about monthly costs for each SUBSCRIBER_ID.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25" y="1414525"/>
            <a:ext cx="10096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625" y="742950"/>
            <a:ext cx="33337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‘charges’</a:t>
            </a:r>
            <a:endParaRPr sz="1600"/>
          </a:p>
        </p:txBody>
      </p:sp>
      <p:sp>
        <p:nvSpPr>
          <p:cNvPr id="78" name="Google Shape;78;p16"/>
          <p:cNvSpPr txBox="1"/>
          <p:nvPr/>
        </p:nvSpPr>
        <p:spPr>
          <a:xfrm>
            <a:off x="1349025" y="1957050"/>
            <a:ext cx="27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50" y="1466475"/>
            <a:ext cx="11049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2950"/>
            <a:ext cx="38576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</a:t>
            </a:r>
            <a:r>
              <a:rPr lang="ru" sz="1600"/>
              <a:t>. Question 1</a:t>
            </a:r>
            <a:endParaRPr sz="1600"/>
          </a:p>
        </p:txBody>
      </p:sp>
      <p:sp>
        <p:nvSpPr>
          <p:cNvPr id="86" name="Google Shape;86;p17"/>
          <p:cNvSpPr txBox="1"/>
          <p:nvPr/>
        </p:nvSpPr>
        <p:spPr>
          <a:xfrm>
            <a:off x="102125" y="616775"/>
            <a:ext cx="271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Question 1: Направления смен тарифных планов: с каких тарифных планов и на какие шли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наибольшие перетоки? Визуализировать потоки миграций на диаграмме.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400" y="835325"/>
            <a:ext cx="5980201" cy="2990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821300" y="3904975"/>
            <a:ext cx="419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 number of tariff changes for each change direction.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1, answer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75" y="1119023"/>
            <a:ext cx="1886400" cy="2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5" y="986675"/>
            <a:ext cx="3777825" cy="2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12975" y="3752000"/>
            <a:ext cx="286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tariff change directions and counts of changing. TARIFF_CHANGE - column with direction of tariff change. CHANGES_NUMBER - column with counts of tariff changings.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548088" y="3752000"/>
            <a:ext cx="41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Visualization of tariff changings by number of changes, some of </a:t>
            </a:r>
            <a:r>
              <a:rPr lang="ru" sz="1200">
                <a:solidFill>
                  <a:schemeClr val="dk1"/>
                </a:solidFill>
              </a:rPr>
              <a:t>the most frequent destinations - 3-&gt;5, 1-&gt;5, 4-&gt;5, 2-&gt;5, 1-&gt;4, 3-&gt;4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</a:t>
            </a:r>
            <a:endParaRPr sz="1600"/>
          </a:p>
        </p:txBody>
      </p:sp>
      <p:sp>
        <p:nvSpPr>
          <p:cNvPr id="103" name="Google Shape;103;p19"/>
          <p:cNvSpPr txBox="1"/>
          <p:nvPr/>
        </p:nvSpPr>
        <p:spPr>
          <a:xfrm>
            <a:off x="1340850" y="1512875"/>
            <a:ext cx="64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Question 2: </a:t>
            </a:r>
            <a:r>
              <a:rPr lang="ru" sz="1200">
                <a:solidFill>
                  <a:schemeClr val="dk1"/>
                </a:solidFill>
              </a:rPr>
              <a:t>Насколько изменился среднемесячный счет абонентов за период 3 месяца после месяца смены тарифного плана в сравнении с периодом 3 месяца до месяца смены тарифного плана. Какие направления смен тарифных планов характеризовались ростом среднего счета в трехмесячном периоде, а какие – сокращением.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Визуализировать результаты на диаграммах.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1/4</a:t>
            </a:r>
            <a:endParaRPr sz="1600"/>
          </a:p>
        </p:txBody>
      </p:sp>
      <p:sp>
        <p:nvSpPr>
          <p:cNvPr id="109" name="Google Shape;109;p20"/>
          <p:cNvSpPr txBox="1"/>
          <p:nvPr/>
        </p:nvSpPr>
        <p:spPr>
          <a:xfrm>
            <a:off x="132825" y="22573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each SUBSCRIBER_ID for previous/next 3 months after tariff changing.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650" y="386250"/>
            <a:ext cx="5101201" cy="448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2/4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13" y="1041350"/>
            <a:ext cx="76676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38" y="2868100"/>
            <a:ext cx="76962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791925" y="1879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previous/next 3 months after tariff changing.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791950" y="4057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previous/next 3 months after tariff changing for each tariff change direction.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