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87" r:id="rId13"/>
    <p:sldId id="1293" r:id="rId14"/>
    <p:sldId id="1296" r:id="rId15"/>
    <p:sldId id="1292" r:id="rId16"/>
    <p:sldId id="1295" r:id="rId17"/>
    <p:sldId id="1294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94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7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2912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 err="1" smtClean="0">
                <a:solidFill>
                  <a:schemeClr val="tx1"/>
                </a:solidFill>
              </a:rPr>
              <a:t>Kirubakaran</a:t>
            </a:r>
            <a:r>
              <a:rPr lang="en-US" sz="1100" dirty="0" smtClean="0">
                <a:solidFill>
                  <a:schemeClr val="tx1"/>
                </a:solidFill>
              </a:rPr>
              <a:t> P</a:t>
            </a:r>
            <a:endParaRPr lang="en-US" sz="1100" dirty="0" smtClean="0">
              <a:solidFill>
                <a:schemeClr val="tx1"/>
              </a:solidFill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lang="en-US" sz="1100" dirty="0">
                <a:solidFill>
                  <a:schemeClr val="tx1"/>
                </a:solidFill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623521104030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66302" y="4011753"/>
            <a:ext cx="2386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 smtClean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 smtClean="0"/>
              <a:t>FIND BUS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048" y="1267649"/>
            <a:ext cx="7025454" cy="345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HOME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66" y="1406328"/>
            <a:ext cx="2672967" cy="33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9" y="753819"/>
            <a:ext cx="8832300" cy="451933"/>
          </a:xfrm>
        </p:spPr>
        <p:txBody>
          <a:bodyPr/>
          <a:lstStyle/>
          <a:p>
            <a:pPr algn="ctr"/>
            <a:r>
              <a:rPr lang="en-US" sz="1600" b="1" dirty="0" smtClean="0"/>
              <a:t>LOGIN PAGE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99" y="1627833"/>
            <a:ext cx="6126520" cy="31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THANKS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9" y="1358084"/>
            <a:ext cx="7304212" cy="34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Registration 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396" y="1678075"/>
            <a:ext cx="6492758" cy="31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3385" y="1164479"/>
            <a:ext cx="5724644" cy="2691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support for multiple languages.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699" y="1125416"/>
            <a:ext cx="7923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conclusion, the proposed Bus Reservation System (BRS) offers a comprehensive solution for efficient bus ticket booking and management. By leveraging Python and </a:t>
            </a:r>
            <a:r>
              <a:rPr lang="en-US" dirty="0" err="1"/>
              <a:t>Django</a:t>
            </a:r>
            <a:r>
              <a:rPr lang="en-US" dirty="0"/>
              <a:t> framework, the system streamlines the booking process, enhances reservation management, and provides a seamless experience for both passengers and bus operators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756" y="1041592"/>
            <a:ext cx="81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features include user registration/authentication, bus and route management, seat reservation, payment integration, and reservation management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49" y="1178158"/>
            <a:ext cx="81282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bus reservation systems suffer from inefficiency and lack of convenience, posing challenges for both passengers and bus operators.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Booking processes are often complex and time-consuming, leading to inconvenience for passengers and potential loss of business for operators.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Passengers face difficulty in accessing accurate and up-to-date information about available buses, routes, and seat availability, hindering effective travel planning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125415"/>
            <a:ext cx="8362055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framework, aiming to streamline the booking process and enhance the management of bus reservations. Here's an overview of the project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Objective: The primary goal of the project is to create a user-friendly and efficient platform for booking bus tickets, providing accurate information to passengers, and empowering bus operators with effective management tools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065958"/>
            <a:ext cx="840864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Develop </a:t>
            </a:r>
            <a:r>
              <a:rPr lang="en-US" dirty="0"/>
              <a:t>a comprehensive Bus Reservation System (BRS) using Python and </a:t>
            </a:r>
            <a:r>
              <a:rPr lang="en-US" dirty="0" err="1"/>
              <a:t>Django</a:t>
            </a:r>
            <a:r>
              <a:rPr lang="en-US" dirty="0"/>
              <a:t> framework to streamline the booking process and enhance reservation management.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Bus </a:t>
            </a:r>
            <a:r>
              <a:rPr lang="en-US" dirty="0"/>
              <a:t>and Route </a:t>
            </a:r>
            <a:r>
              <a:rPr lang="en-US" dirty="0" smtClean="0"/>
              <a:t>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Seat Reservation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Payment Integration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Reservation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Admin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90660"/>
            <a:ext cx="7982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 Process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Adopt Agile methodologies with iterative cycles for requirements gathering, design, implementation, testing, and deployment.</a:t>
            </a:r>
          </a:p>
          <a:p>
            <a:pPr marL="2857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Utilize project management tools such as </a:t>
            </a:r>
            <a:r>
              <a:rPr lang="en-US" dirty="0" err="1"/>
              <a:t>Jira</a:t>
            </a:r>
            <a:r>
              <a:rPr lang="en-US" dirty="0"/>
              <a:t> or </a:t>
            </a:r>
            <a:r>
              <a:rPr lang="en-US" dirty="0" err="1"/>
              <a:t>Trello</a:t>
            </a:r>
            <a:r>
              <a:rPr lang="en-US" dirty="0"/>
              <a:t> to track progress and manage tasks efficiently.</a:t>
            </a:r>
          </a:p>
          <a:p>
            <a:pPr marL="285750" lvl="3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Conduct regular code reviews and testing to ensure code quality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4" y="1004393"/>
            <a:ext cx="2672967" cy="33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486</Words>
  <Application>Microsoft Office PowerPoint</Application>
  <PresentationFormat>On-screen Show (16:9)</PresentationFormat>
  <Paragraphs>65</Paragraphs>
  <Slides>17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FIND BUS</vt:lpstr>
      <vt:lpstr>HOME PAGE</vt:lpstr>
      <vt:lpstr>LOGIN PAGE</vt:lpstr>
      <vt:lpstr>THANKS PAGE</vt:lpstr>
      <vt:lpstr>Registration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Microsoft account</cp:lastModifiedBy>
  <cp:revision>15</cp:revision>
  <dcterms:modified xsi:type="dcterms:W3CDTF">2024-04-10T17:40:38Z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