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Text box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Text box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9/3/2025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0" name="Object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1" name="Text box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1169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7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8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9" name="Object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50" name="Text box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017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5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6" name="Object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97" name="Text box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8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296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07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08" name="Object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209" name="Text box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0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466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85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86" name="Object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87" name="Text box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345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11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12" name="Object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13" name="Text box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339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24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25" name="Object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26" name="Text box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969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37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38" name="Object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39" name="Text box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0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53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48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49" name="Object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50" name="Text box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1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153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63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64" name="Object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65" name="Text box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972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75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76" name="Object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77" name="Text box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8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89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2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3" name="Object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84" name="Text box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14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29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53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766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/>
          </p:cNvSpPr>
          <p:nvPr/>
        </p:nvSpPr>
        <p:spPr>
          <a:xfrm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/>
          </p:cNvSpPr>
          <p:nvPr/>
        </p:nvSpPr>
        <p:spPr>
          <a:xfrm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6" name="曲线"/>
          <p:cNvSpPr>
            <a:spLocks/>
          </p:cNvSpPr>
          <p:nvPr/>
        </p:nvSpPr>
        <p:spPr>
          <a:xfrm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7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3" name="Text box"/>
          <p:cNvSpPr>
            <a:spLocks noGrp="1"/>
          </p:cNvSpPr>
          <p:nvPr>
            <p:ph type="title"/>
          </p:nvPr>
        </p:nvSpPr>
        <p:spPr>
          <a:xfrm>
            <a:off x="3195573" y="2067305"/>
            <a:ext cx="5800851" cy="5181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Text box"/>
          <p:cNvSpPr>
            <a:spLocks noGrp="1"/>
          </p:cNvSpPr>
          <p:nvPr>
            <p:ph type="body" idx="4"/>
          </p:nvPr>
        </p:nvSpPr>
        <p:spPr>
          <a:xfrm>
            <a:off x="1828800" y="3840480"/>
            <a:ext cx="8534401" cy="17144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Text box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39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latin typeface="Droid Sans" charset="0"/>
              <a:ea typeface="宋体" charset="0"/>
              <a:cs typeface="Droid Sans" charset="0"/>
            </a:endParaRPr>
          </a:p>
        </p:txBody>
      </p:sp>
      <p:sp>
        <p:nvSpPr>
          <p:cNvPr id="36" name="Text box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37" name="Text box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654118"/>
      </p:ext>
    </p:extLst>
  </p:cSld>
  <p:clrMapOvr>
    <a:masterClrMapping/>
  </p:clrMapOvr>
  <p:hf sldNum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曲线"/>
          <p:cNvSpPr>
            <a:spLocks/>
          </p:cNvSpPr>
          <p:nvPr/>
        </p:nvSpPr>
        <p:spPr>
          <a:xfrm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53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54" name="曲线"/>
          <p:cNvSpPr>
            <a:spLocks/>
          </p:cNvSpPr>
          <p:nvPr/>
        </p:nvSpPr>
        <p:spPr>
          <a:xfrm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5" name="曲线"/>
          <p:cNvSpPr>
            <a:spLocks/>
          </p:cNvSpPr>
          <p:nvPr/>
        </p:nvSpPr>
        <p:spPr>
          <a:xfrm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6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7" name="曲线"/>
          <p:cNvSpPr>
            <a:spLocks/>
          </p:cNvSpPr>
          <p:nvPr/>
        </p:nvSpPr>
        <p:spPr>
          <a:xfrm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8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9" name="曲线"/>
          <p:cNvSpPr>
            <a:spLocks/>
          </p:cNvSpPr>
          <p:nvPr/>
        </p:nvSpPr>
        <p:spPr>
          <a:xfrm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60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61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62" name="Text box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3" name="Text box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39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latin typeface="Droid Sans" charset="0"/>
              <a:ea typeface="宋体" charset="0"/>
              <a:cs typeface="Droid Sans" charset="0"/>
            </a:endParaRPr>
          </a:p>
        </p:txBody>
      </p:sp>
      <p:sp>
        <p:nvSpPr>
          <p:cNvPr id="64" name="Text box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65" name="Text box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928615"/>
      </p:ext>
    </p:extLst>
  </p:cSld>
  <p:clrMapOvr>
    <a:masterClrMapping/>
  </p:clrMapOvr>
  <p:hf sldNu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1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86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73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box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Text box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8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6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63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49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89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18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2" name="Text box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ext box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7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Text box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39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latin typeface="Droid Sans" charset="0"/>
              <a:ea typeface="宋体" charset="0"/>
              <a:cs typeface="Droid Sans" charset="0"/>
            </a:endParaRPr>
          </a:p>
        </p:txBody>
      </p:sp>
      <p:sp>
        <p:nvSpPr>
          <p:cNvPr id="15" name="Text box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9/3/2025</a:t>
            </a:fld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6" name="Text box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20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</p:titleStyle>
    <p:bodyStyle>
      <a:lvl1pPr marL="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  <a:lvl2pPr marL="457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2pPr>
      <a:lvl3pPr marL="914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3pPr>
      <a:lvl4pPr marL="13716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4pPr>
      <a:lvl5pPr marL="18288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5pPr>
      <a:lvl6pPr marL="22860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6pPr>
      <a:lvl7pPr marL="2743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7pPr>
      <a:lvl8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8pPr>
      <a:lvl9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3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3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3.xml" /><Relationship Id="rId5" Type="http://schemas.openxmlformats.org/officeDocument/2006/relationships/image" Target="../media/image4.jpeg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Combination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>
            <a:off x="3752849" y="1190625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39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9" y="21600"/>
                </a:lnTo>
                <a:lnTo>
                  <a:pt x="21600" y="10798"/>
                </a:lnTo>
                <a:lnTo>
                  <a:pt x="16939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43" name="Text box"/>
          <p:cNvSpPr>
            <a:spLocks noGrp="1"/>
          </p:cNvSpPr>
          <p:nvPr>
            <p:ph type="ctrTitle"/>
          </p:nvPr>
        </p:nvSpPr>
        <p:spPr>
          <a:xfrm>
            <a:off x="1523999" y="19665"/>
            <a:ext cx="7629525" cy="9880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charset="0"/>
                <a:cs typeface="Trebuchet MS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44" name="Image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45" name="Rectangle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46" name="Rectangle"/>
          <p:cNvSpPr>
            <a:spLocks/>
          </p:cNvSpPr>
          <p:nvPr/>
        </p:nvSpPr>
        <p:spPr>
          <a:xfrm>
            <a:off x="2554541" y="3314150"/>
            <a:ext cx="8610599" cy="23083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STUDENT NAME: </a:t>
            </a:r>
            <a:r>
              <a:rPr lang="en-US" altLang="zh-CN" sz="2400" dirty="0">
                <a:latin typeface="Calibri" charset="0"/>
                <a:cs typeface="Calibri" charset="0"/>
              </a:rPr>
              <a:t>KIRUBAKARAN V</a:t>
            </a:r>
            <a:endParaRPr lang="en-US" altLang="zh-CN" sz="18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REGISTER NO AND NMID: 24132161802521050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DEPARTMENT: B.SC., COMPUTER SCIENCE </a:t>
            </a:r>
            <a:endParaRPr lang="en-US" altLang="zh-CN" sz="18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COLLEGE: GOVERNMENT ARTS AND SCIENCE COLLEGE THIRUVENNAINALLUR/ANNAMALAI</a:t>
            </a:r>
            <a:endParaRPr lang="en-US" altLang="zh-CN" sz="18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          </a:t>
            </a:r>
            <a:endParaRPr lang="zh-CN" altLang="en-US" sz="24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095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"/>
          <p:cNvSpPr>
            <a:spLocks/>
          </p:cNvSpPr>
          <p:nvPr/>
        </p:nvSpPr>
        <p:spPr>
          <a:xfrm>
            <a:off x="752474" y="6486037"/>
            <a:ext cx="1773554" cy="16636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87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88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89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90" name="Image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91" name="Text box"/>
          <p:cNvSpPr>
            <a:spLocks noGrp="1"/>
          </p:cNvSpPr>
          <p:nvPr>
            <p:ph type="title"/>
          </p:nvPr>
        </p:nvSpPr>
        <p:spPr>
          <a:xfrm>
            <a:off x="739774" y="654938"/>
            <a:ext cx="8480425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92" name="Rectangle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7DFABF-731A-2A03-D306-190589385199}"/>
              </a:ext>
            </a:extLst>
          </p:cNvPr>
          <p:cNvSpPr txBox="1"/>
          <p:nvPr/>
        </p:nvSpPr>
        <p:spPr>
          <a:xfrm>
            <a:off x="2381250" y="2144621"/>
            <a:ext cx="817315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Results:Successfully</a:t>
            </a:r>
            <a:r>
              <a:rPr lang="en-US" dirty="0"/>
              <a:t> developed a fully functional animated countdown </a:t>
            </a:r>
            <a:r>
              <a:rPr lang="en-US" dirty="0" err="1"/>
              <a:t>timer.Enhanced</a:t>
            </a:r>
            <a:r>
              <a:rPr lang="en-US" dirty="0"/>
              <a:t> user engagement with smooth transitions and interactive </a:t>
            </a:r>
            <a:r>
              <a:rPr lang="en-US" dirty="0" err="1"/>
              <a:t>features.Achieved</a:t>
            </a:r>
            <a:r>
              <a:rPr lang="en-US" dirty="0"/>
              <a:t> a responsive layout, ensuring compatibility across </a:t>
            </a:r>
            <a:r>
              <a:rPr lang="en-US" dirty="0" err="1"/>
              <a:t>devices.Provided</a:t>
            </a:r>
            <a:r>
              <a:rPr lang="en-US" dirty="0"/>
              <a:t> customization options (themes, duration, styles).Demonstrated a balance of creativity and technical skills.📸 Screenshot Placeholder:(Insert screenshot of your animated countdown interface here – showing timer in action with animations and design elements.)</a:t>
            </a:r>
          </a:p>
        </p:txBody>
      </p:sp>
    </p:spTree>
    <p:extLst>
      <p:ext uri="{BB962C8B-B14F-4D97-AF65-F5344CB8AC3E}">
        <p14:creationId xmlns:p14="http://schemas.microsoft.com/office/powerpoint/2010/main" val="68348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200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201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2" name="Image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203" name="Text box"/>
          <p:cNvSpPr>
            <a:spLocks noGrp="1"/>
          </p:cNvSpPr>
          <p:nvPr>
            <p:ph type="title"/>
          </p:nvPr>
        </p:nvSpPr>
        <p:spPr>
          <a:xfrm>
            <a:off x="755332" y="385444"/>
            <a:ext cx="4578668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204" name="Rectangle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B5D51-EE21-BCB9-6C2C-FC7D04F37063}"/>
              </a:ext>
            </a:extLst>
          </p:cNvPr>
          <p:cNvSpPr txBox="1"/>
          <p:nvPr/>
        </p:nvSpPr>
        <p:spPr>
          <a:xfrm>
            <a:off x="343137" y="2006121"/>
            <a:ext cx="880618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Animated Countdown Project successfully demonstrates the use of creativity, design, and programming to build an engaging digital </a:t>
            </a:r>
            <a:r>
              <a:rPr lang="en-US" dirty="0" err="1"/>
              <a:t>tool.It</a:t>
            </a:r>
            <a:r>
              <a:rPr lang="en-US" dirty="0"/>
              <a:t> provides a modern alternative to static timers by combining functionality with appealing </a:t>
            </a:r>
            <a:r>
              <a:rPr lang="en-US" dirty="0" err="1"/>
              <a:t>animations.The</a:t>
            </a:r>
            <a:r>
              <a:rPr lang="en-US" dirty="0"/>
              <a:t> project is user-friendly, responsive, and customizable, making it suitable for multiple real-world applications such as events, product launches, and </a:t>
            </a:r>
            <a:r>
              <a:rPr lang="en-US" dirty="0" err="1"/>
              <a:t>classrooms.It</a:t>
            </a:r>
            <a:r>
              <a:rPr lang="en-US" dirty="0"/>
              <a:t> highlights the student’s technical proficiency and design skills, making it a valuable addition to their portfolio.</a:t>
            </a:r>
          </a:p>
        </p:txBody>
      </p:sp>
    </p:spTree>
    <p:extLst>
      <p:ext uri="{BB962C8B-B14F-4D97-AF65-F5344CB8AC3E}">
        <p14:creationId xmlns:p14="http://schemas.microsoft.com/office/powerpoint/2010/main" val="44947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Combination"/>
          <p:cNvGrpSpPr>
            <a:grpSpLocks/>
          </p:cNvGrpSpPr>
          <p:nvPr/>
        </p:nvGrpSpPr>
        <p:grpSpPr>
          <a:xfrm>
            <a:off x="1320921" y="-2540"/>
            <a:ext cx="11189107" cy="6858465"/>
            <a:chOff x="1320921" y="-2540"/>
            <a:chExt cx="11189107" cy="6858465"/>
          </a:xfrm>
        </p:grpSpPr>
        <p:sp>
          <p:nvSpPr>
            <p:cNvPr id="66" name="曲线"/>
            <p:cNvSpPr>
              <a:spLocks/>
            </p:cNvSpPr>
            <p:nvPr/>
          </p:nvSpPr>
          <p:spPr>
            <a:xfrm>
              <a:off x="5870383" y="2284"/>
              <a:ext cx="2874207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>
              <a:off x="1320921" y="3692356"/>
              <a:ext cx="11188293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7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>
              <a:off x="5409670" y="-2540"/>
              <a:ext cx="70993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7"/>
                  </a:lnTo>
                  <a:lnTo>
                    <a:pt x="21599" y="21597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>
              <a:off x="6402151" y="-2540"/>
              <a:ext cx="610787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3" y="21597"/>
                  </a:lnTo>
                  <a:lnTo>
                    <a:pt x="21595" y="21597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>
              <a:off x="4825543" y="3045460"/>
              <a:ext cx="7683527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>
              <a:off x="5777225" y="-2540"/>
              <a:ext cx="6732446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7"/>
                  </a:lnTo>
                  <a:lnTo>
                    <a:pt x="21598" y="21597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>
              <a:off x="9453633" y="-2540"/>
              <a:ext cx="305543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6" y="0"/>
                  </a:lnTo>
                  <a:lnTo>
                    <a:pt x="0" y="21597"/>
                  </a:lnTo>
                  <a:lnTo>
                    <a:pt x="21598" y="21597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>
              <a:off x="9547148" y="-2540"/>
              <a:ext cx="2962576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3" y="0"/>
                  </a:moveTo>
                  <a:lnTo>
                    <a:pt x="0" y="0"/>
                  </a:lnTo>
                  <a:lnTo>
                    <a:pt x="19166" y="21597"/>
                  </a:lnTo>
                  <a:lnTo>
                    <a:pt x="21593" y="21597"/>
                  </a:lnTo>
                  <a:lnTo>
                    <a:pt x="21593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>
              <a:off x="8217978" y="3588384"/>
              <a:ext cx="4291091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76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78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79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grpSp>
        <p:nvGrpSpPr>
          <p:cNvPr id="82" name="Combination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0" name="Image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3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81" name="Image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3" name="Rectangle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84" name="Rectangle"/>
          <p:cNvSpPr>
            <a:spLocks/>
          </p:cNvSpPr>
          <p:nvPr/>
        </p:nvSpPr>
        <p:spPr>
          <a:xfrm rot="21600000" flipH="1">
            <a:off x="1975993" y="1021883"/>
            <a:ext cx="17477627" cy="200054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Calibri" charset="0"/>
              </a:rPr>
              <a:t>BLURRY LOADING </a:t>
            </a:r>
            <a:endParaRPr lang="en-US" altLang="zh-CN" sz="5400" b="1" i="0" u="none" strike="noStrike" kern="1200" cap="none" spc="0" baseline="0">
              <a:solidFill>
                <a:srgbClr val="000000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0" baseline="0">
              <a:solidFill>
                <a:srgbClr val="000000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1" i="0" u="none" strike="noStrike" kern="1200" cap="none" spc="0" baseline="0">
              <a:solidFill>
                <a:srgbClr val="000000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40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曲线"/>
          <p:cNvSpPr>
            <a:spLocks/>
          </p:cNvSpPr>
          <p:nvPr/>
        </p:nvSpPr>
        <p:spPr>
          <a:xfrm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7"/>
                </a:lnTo>
                <a:lnTo>
                  <a:pt x="21599" y="21597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99" name="Combination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90" name="曲线"/>
            <p:cNvSpPr>
              <a:spLocks/>
            </p:cNvSpPr>
            <p:nvPr/>
          </p:nvSpPr>
          <p:spPr>
            <a:xfrm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>
              <a:off x="9602878" y="0"/>
              <a:ext cx="25895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6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7" name="曲线"/>
            <p:cNvSpPr>
              <a:spLocks/>
            </p:cNvSpPr>
            <p:nvPr/>
          </p:nvSpPr>
          <p:spPr>
            <a:xfrm>
              <a:off x="10936247" y="0"/>
              <a:ext cx="12560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8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0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1" name="Rectangle"/>
          <p:cNvSpPr>
            <a:spLocks/>
          </p:cNvSpPr>
          <p:nvPr/>
        </p:nvSpPr>
        <p:spPr>
          <a:xfrm>
            <a:off x="752474" y="6486037"/>
            <a:ext cx="1773554" cy="16636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2" name="曲线"/>
          <p:cNvSpPr>
            <a:spLocks/>
          </p:cNvSpPr>
          <p:nvPr/>
        </p:nvSpPr>
        <p:spPr>
          <a:xfrm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1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1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9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9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3" name="曲线"/>
          <p:cNvSpPr>
            <a:spLocks/>
          </p:cNvSpPr>
          <p:nvPr/>
        </p:nvSpPr>
        <p:spPr>
          <a:xfrm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7" y="1739"/>
                </a:lnTo>
                <a:lnTo>
                  <a:pt x="3712" y="2648"/>
                </a:lnTo>
                <a:lnTo>
                  <a:pt x="2649" y="3713"/>
                </a:lnTo>
                <a:lnTo>
                  <a:pt x="1740" y="4917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2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7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2" y="18950"/>
                </a:lnTo>
                <a:lnTo>
                  <a:pt x="4917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3" y="21481"/>
                </a:lnTo>
                <a:lnTo>
                  <a:pt x="13916" y="21142"/>
                </a:lnTo>
                <a:lnTo>
                  <a:pt x="15350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3" y="15352"/>
                </a:lnTo>
                <a:lnTo>
                  <a:pt x="21140" y="13917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2"/>
                </a:lnTo>
                <a:lnTo>
                  <a:pt x="21140" y="7680"/>
                </a:lnTo>
                <a:lnTo>
                  <a:pt x="20593" y="6246"/>
                </a:lnTo>
                <a:lnTo>
                  <a:pt x="19858" y="4917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0" y="1003"/>
                </a:lnTo>
                <a:lnTo>
                  <a:pt x="13916" y="455"/>
                </a:lnTo>
                <a:lnTo>
                  <a:pt x="12393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104" name="Image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87050" y="6134100"/>
            <a:ext cx="247648" cy="2476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grpSp>
        <p:nvGrpSpPr>
          <p:cNvPr id="107" name="Combination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5" name="Image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06" name="Image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89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8" name="Text box"/>
          <p:cNvSpPr>
            <a:spLocks noGrp="1"/>
          </p:cNvSpPr>
          <p:nvPr>
            <p:ph type="title"/>
          </p:nvPr>
        </p:nvSpPr>
        <p:spPr>
          <a:xfrm>
            <a:off x="1140776" y="447674"/>
            <a:ext cx="3696391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9" name="Rectangle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10" name="Rectangle"/>
          <p:cNvSpPr>
            <a:spLocks/>
          </p:cNvSpPr>
          <p:nvPr/>
        </p:nvSpPr>
        <p:spPr>
          <a:xfrm>
            <a:off x="2509806" y="1041533"/>
            <a:ext cx="5029200" cy="48063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Problem Statement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Project Overview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End Users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Tools and Technologies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Portfolio design and Layout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Features and Functionality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Results and Screenshots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Github Link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97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Combination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17" name="Image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20" name="Text box"/>
          <p:cNvSpPr>
            <a:spLocks noGrp="1"/>
          </p:cNvSpPr>
          <p:nvPr>
            <p:ph type="title"/>
          </p:nvPr>
        </p:nvSpPr>
        <p:spPr>
          <a:xfrm>
            <a:off x="834071" y="575055"/>
            <a:ext cx="6879880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21" name="Image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2" name="Rectangle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C6B73E-BBF6-DE77-4321-F0413367A392}"/>
              </a:ext>
            </a:extLst>
          </p:cNvPr>
          <p:cNvSpPr txBox="1"/>
          <p:nvPr/>
        </p:nvSpPr>
        <p:spPr>
          <a:xfrm>
            <a:off x="2269443" y="2144621"/>
            <a:ext cx="68798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Traditional countdown timers are often static, plain, and lack engagement, which reduces their effectiveness in capturing user attention during events, presentations, or product </a:t>
            </a:r>
            <a:r>
              <a:rPr lang="en-US" dirty="0" err="1"/>
              <a:t>launches.There</a:t>
            </a:r>
            <a:r>
              <a:rPr lang="en-US" dirty="0"/>
              <a:t> is a need for a dynamic and animated countdown </a:t>
            </a:r>
            <a:r>
              <a:rPr lang="en-US" dirty="0" err="1"/>
              <a:t>that:Enhances</a:t>
            </a:r>
            <a:r>
              <a:rPr lang="en-US" dirty="0"/>
              <a:t> visual appeal with smooth transitions and </a:t>
            </a:r>
            <a:r>
              <a:rPr lang="en-US" dirty="0" err="1"/>
              <a:t>effects.Works</a:t>
            </a:r>
            <a:r>
              <a:rPr lang="en-US" dirty="0"/>
              <a:t> across different platforms and </a:t>
            </a:r>
            <a:r>
              <a:rPr lang="en-US" dirty="0" err="1"/>
              <a:t>devices.Provides</a:t>
            </a:r>
            <a:r>
              <a:rPr lang="en-US" dirty="0"/>
              <a:t> customization options for various use </a:t>
            </a:r>
            <a:r>
              <a:rPr lang="en-US" dirty="0" err="1"/>
              <a:t>cases.Creates</a:t>
            </a:r>
            <a:r>
              <a:rPr lang="en-US" dirty="0"/>
              <a:t> a more interactive and engaging experience compared to static timers.</a:t>
            </a:r>
          </a:p>
        </p:txBody>
      </p:sp>
    </p:spTree>
    <p:extLst>
      <p:ext uri="{BB962C8B-B14F-4D97-AF65-F5344CB8AC3E}">
        <p14:creationId xmlns:p14="http://schemas.microsoft.com/office/powerpoint/2010/main" val="159632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Combination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8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29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30" name="Image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32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33" name="Text box"/>
          <p:cNvSpPr>
            <a:spLocks noGrp="1"/>
          </p:cNvSpPr>
          <p:nvPr>
            <p:ph type="title"/>
          </p:nvPr>
        </p:nvSpPr>
        <p:spPr>
          <a:xfrm>
            <a:off x="739774" y="829626"/>
            <a:ext cx="5263514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34" name="Image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5" name="Rectangle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6245B6-9AEB-68EB-8DE3-E624258BA043}"/>
              </a:ext>
            </a:extLst>
          </p:cNvPr>
          <p:cNvSpPr txBox="1"/>
          <p:nvPr/>
        </p:nvSpPr>
        <p:spPr>
          <a:xfrm>
            <a:off x="1206895" y="1729122"/>
            <a:ext cx="794242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Animated Countdown Project is designed to create a visually appealing and functional countdown timer that engages users through smooth animations. Unlike traditional static timers, this project integrates creative design and interactivity to capture attention and enhance user </a:t>
            </a:r>
            <a:r>
              <a:rPr lang="en-US" dirty="0" err="1"/>
              <a:t>experience.Key</a:t>
            </a:r>
            <a:r>
              <a:rPr lang="en-US" dirty="0"/>
              <a:t> </a:t>
            </a:r>
            <a:r>
              <a:rPr lang="en-US" dirty="0" err="1"/>
              <a:t>points:Provides</a:t>
            </a:r>
            <a:r>
              <a:rPr lang="en-US" dirty="0"/>
              <a:t> an interactive countdown for events, launches, or </a:t>
            </a:r>
            <a:r>
              <a:rPr lang="en-US" dirty="0" err="1"/>
              <a:t>presentations.Built</a:t>
            </a:r>
            <a:r>
              <a:rPr lang="en-US" dirty="0"/>
              <a:t> using HTML, CSS, and JavaScript (or similar tools).Offers customization in themes, duration, and display </a:t>
            </a:r>
            <a:r>
              <a:rPr lang="en-US" dirty="0" err="1"/>
              <a:t>style.Ensures</a:t>
            </a:r>
            <a:r>
              <a:rPr lang="en-US" dirty="0"/>
              <a:t> responsive design for use across </a:t>
            </a:r>
            <a:r>
              <a:rPr lang="en-US" dirty="0" err="1"/>
              <a:t>devices.Enhances</a:t>
            </a:r>
            <a:r>
              <a:rPr lang="en-US" dirty="0"/>
              <a:t> user engagement with animations and smooth transitions.</a:t>
            </a:r>
          </a:p>
        </p:txBody>
      </p:sp>
    </p:spTree>
    <p:extLst>
      <p:ext uri="{BB962C8B-B14F-4D97-AF65-F5344CB8AC3E}">
        <p14:creationId xmlns:p14="http://schemas.microsoft.com/office/powerpoint/2010/main" val="1768321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44" name="Text box"/>
          <p:cNvSpPr>
            <a:spLocks noGrp="1"/>
          </p:cNvSpPr>
          <p:nvPr>
            <p:ph type="title"/>
          </p:nvPr>
        </p:nvSpPr>
        <p:spPr>
          <a:xfrm>
            <a:off x="699452" y="891793"/>
            <a:ext cx="5014595" cy="50228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45" name="Image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6" name="Rectangle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AF078A-DF65-37E3-8666-1F3B40AD273C}"/>
              </a:ext>
            </a:extLst>
          </p:cNvPr>
          <p:cNvSpPr txBox="1"/>
          <p:nvPr/>
        </p:nvSpPr>
        <p:spPr>
          <a:xfrm>
            <a:off x="2579441" y="2144621"/>
            <a:ext cx="65698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animated countdown can be useful for a wide range of people and organizations, </a:t>
            </a:r>
            <a:r>
              <a:rPr lang="en-US" dirty="0" err="1"/>
              <a:t>including:Event</a:t>
            </a:r>
            <a:r>
              <a:rPr lang="en-US" dirty="0"/>
              <a:t> Organizers – to display countdowns for conferences, seminars, or live </a:t>
            </a:r>
            <a:r>
              <a:rPr lang="en-US" dirty="0" err="1"/>
              <a:t>events.Teachers</a:t>
            </a:r>
            <a:r>
              <a:rPr lang="en-US" dirty="0"/>
              <a:t> &amp; Students – for classroom activities, quizzes, and timed </a:t>
            </a:r>
            <a:r>
              <a:rPr lang="en-US" dirty="0" err="1"/>
              <a:t>assessments.Businesses</a:t>
            </a:r>
            <a:r>
              <a:rPr lang="en-US" dirty="0"/>
              <a:t> &amp; Startups – during product launches, promotions, and sales </a:t>
            </a:r>
            <a:r>
              <a:rPr lang="en-US" dirty="0" err="1"/>
              <a:t>campaigns.Content</a:t>
            </a:r>
            <a:r>
              <a:rPr lang="en-US" dirty="0"/>
              <a:t> Creators &amp; Streamers – to build excitement before going </a:t>
            </a:r>
            <a:r>
              <a:rPr lang="en-US" dirty="0" err="1"/>
              <a:t>live.Developers</a:t>
            </a:r>
            <a:r>
              <a:rPr lang="en-US" dirty="0"/>
              <a:t> &amp; Designers – as a reusable component for web and app projects.</a:t>
            </a:r>
          </a:p>
        </p:txBody>
      </p:sp>
    </p:spTree>
    <p:extLst>
      <p:ext uri="{BB962C8B-B14F-4D97-AF65-F5344CB8AC3E}">
        <p14:creationId xmlns:p14="http://schemas.microsoft.com/office/powerpoint/2010/main" val="685311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Image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53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54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55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56" name="Text box"/>
          <p:cNvSpPr>
            <a:spLocks noGrp="1"/>
          </p:cNvSpPr>
          <p:nvPr>
            <p:ph type="title"/>
          </p:nvPr>
        </p:nvSpPr>
        <p:spPr>
          <a:xfrm>
            <a:off x="558165" y="857885"/>
            <a:ext cx="9763125" cy="5562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57" name="Image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58" name="Rectangle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8AC3E0-0B13-0CCE-0543-7C6808709E04}"/>
              </a:ext>
            </a:extLst>
          </p:cNvPr>
          <p:cNvSpPr txBox="1"/>
          <p:nvPr/>
        </p:nvSpPr>
        <p:spPr>
          <a:xfrm>
            <a:off x="3049775" y="1867622"/>
            <a:ext cx="609954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Tools Used:HTML5 – for structuring the countdown layout.CSS3 – for styling, animations, and responsive </a:t>
            </a:r>
            <a:r>
              <a:rPr lang="en-US" dirty="0" err="1"/>
              <a:t>design.JavaScript</a:t>
            </a:r>
            <a:r>
              <a:rPr lang="en-US" dirty="0"/>
              <a:t> (ES6+) – for countdown logic, interactivity, and DOM manipulation.(Optional) Animation Libraries (e.g., GSAP, </a:t>
            </a:r>
            <a:r>
              <a:rPr lang="en-US" dirty="0" err="1"/>
              <a:t>Anime.js</a:t>
            </a:r>
            <a:r>
              <a:rPr lang="en-US" dirty="0"/>
              <a:t>) – for smooth and advanced </a:t>
            </a:r>
            <a:r>
              <a:rPr lang="en-US" dirty="0" err="1"/>
              <a:t>animations.Techniques</a:t>
            </a:r>
            <a:r>
              <a:rPr lang="en-US" dirty="0"/>
              <a:t> </a:t>
            </a:r>
            <a:r>
              <a:rPr lang="en-US" dirty="0" err="1"/>
              <a:t>Applied:UI</a:t>
            </a:r>
            <a:r>
              <a:rPr lang="en-US" dirty="0"/>
              <a:t>/UX Design Principles – to ensure a clean, user-friendly </a:t>
            </a:r>
            <a:r>
              <a:rPr lang="en-US" dirty="0" err="1"/>
              <a:t>interface.Responsive</a:t>
            </a:r>
            <a:r>
              <a:rPr lang="en-US" dirty="0"/>
              <a:t> Web Design – to make the countdown adaptable across </a:t>
            </a:r>
            <a:r>
              <a:rPr lang="en-US" dirty="0" err="1"/>
              <a:t>devices.Animation</a:t>
            </a:r>
            <a:r>
              <a:rPr lang="en-US" dirty="0"/>
              <a:t> &amp; Transitions – to create engaging visual </a:t>
            </a:r>
            <a:r>
              <a:rPr lang="en-US" dirty="0" err="1"/>
              <a:t>effects.Event</a:t>
            </a:r>
            <a:r>
              <a:rPr lang="en-US" dirty="0"/>
              <a:t> Handling &amp; Timer Functions – for start, pause, reset, and customization features.</a:t>
            </a:r>
          </a:p>
        </p:txBody>
      </p:sp>
    </p:spTree>
    <p:extLst>
      <p:ext uri="{BB962C8B-B14F-4D97-AF65-F5344CB8AC3E}">
        <p14:creationId xmlns:p14="http://schemas.microsoft.com/office/powerpoint/2010/main" val="199653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68" name="Image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69" name="Rectangle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70" name="Rectangle"/>
          <p:cNvSpPr>
            <a:spLocks/>
          </p:cNvSpPr>
          <p:nvPr/>
        </p:nvSpPr>
        <p:spPr>
          <a:xfrm>
            <a:off x="739774" y="291147"/>
            <a:ext cx="8794750" cy="6134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 dirty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POTFOLIO DESIGN AND LAYOUT</a:t>
            </a:r>
            <a:endParaRPr lang="zh-CN" altLang="en-US" sz="4000" b="0" i="0" u="none" strike="noStrike" kern="1200" cap="none" spc="0" baseline="0" dirty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71" name="曲线"/>
          <p:cNvSpPr>
            <a:spLocks/>
          </p:cNvSpPr>
          <p:nvPr/>
        </p:nvSpPr>
        <p:spPr>
          <a:xfrm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EEDEB-45DD-57D1-E96A-7CB271953BA3}"/>
              </a:ext>
            </a:extLst>
          </p:cNvPr>
          <p:cNvSpPr txBox="1"/>
          <p:nvPr/>
        </p:nvSpPr>
        <p:spPr>
          <a:xfrm>
            <a:off x="946584" y="2144621"/>
            <a:ext cx="820273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Clean and Minimal UI – simple, distraction-free design focused on the </a:t>
            </a:r>
            <a:r>
              <a:rPr lang="en-US" dirty="0" err="1"/>
              <a:t>countdown.Centralized</a:t>
            </a:r>
            <a:r>
              <a:rPr lang="en-US" dirty="0"/>
              <a:t> Countdown Display – numbers placed prominently at the </a:t>
            </a:r>
            <a:r>
              <a:rPr lang="en-US" dirty="0" err="1"/>
              <a:t>center.Color</a:t>
            </a:r>
            <a:r>
              <a:rPr lang="en-US" dirty="0"/>
              <a:t> Themes &amp; Styles – customizable backgrounds, fonts, and color </a:t>
            </a:r>
            <a:r>
              <a:rPr lang="en-US" dirty="0" err="1"/>
              <a:t>palettes.Responsive</a:t>
            </a:r>
            <a:r>
              <a:rPr lang="en-US" dirty="0"/>
              <a:t> Layout – adjusts automatically for desktops, tablets, and mobile </a:t>
            </a:r>
            <a:r>
              <a:rPr lang="en-US" dirty="0" err="1"/>
              <a:t>devices.Sectioned</a:t>
            </a:r>
            <a:r>
              <a:rPr lang="en-US" dirty="0"/>
              <a:t> Portfolio Page – includes introduction, features, screenshots, and </a:t>
            </a:r>
            <a:r>
              <a:rPr lang="en-US" dirty="0" err="1"/>
              <a:t>results.Modern</a:t>
            </a:r>
            <a:r>
              <a:rPr lang="en-US" dirty="0"/>
              <a:t> Visual Elements – icons, gradients, and smooth animations for professional appeal.</a:t>
            </a:r>
          </a:p>
        </p:txBody>
      </p:sp>
    </p:spTree>
    <p:extLst>
      <p:ext uri="{BB962C8B-B14F-4D97-AF65-F5344CB8AC3E}">
        <p14:creationId xmlns:p14="http://schemas.microsoft.com/office/powerpoint/2010/main" val="1673850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 box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B8643-9E2D-9F2E-EFBD-7047F35DED04}"/>
              </a:ext>
            </a:extLst>
          </p:cNvPr>
          <p:cNvSpPr txBox="1"/>
          <p:nvPr/>
        </p:nvSpPr>
        <p:spPr>
          <a:xfrm>
            <a:off x="1561863" y="2144621"/>
            <a:ext cx="75874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Core </a:t>
            </a:r>
            <a:r>
              <a:rPr lang="en-US" dirty="0" err="1"/>
              <a:t>FeaturesAnimated</a:t>
            </a:r>
            <a:r>
              <a:rPr lang="en-US" dirty="0"/>
              <a:t> countdown with smooth number </a:t>
            </a:r>
            <a:r>
              <a:rPr lang="en-US" dirty="0" err="1"/>
              <a:t>transitions.Start</a:t>
            </a:r>
            <a:r>
              <a:rPr lang="en-US" dirty="0"/>
              <a:t>, pause, and reset options for better </a:t>
            </a:r>
            <a:r>
              <a:rPr lang="en-US" dirty="0" err="1"/>
              <a:t>control.Customizable</a:t>
            </a:r>
            <a:r>
              <a:rPr lang="en-US" dirty="0"/>
              <a:t> countdown duration (minutes, seconds, or hours).Multiple themes (light, dark, or colorful styles).✅ Additional </a:t>
            </a:r>
            <a:r>
              <a:rPr lang="en-US" dirty="0" err="1"/>
              <a:t>FunctionalityResponsive</a:t>
            </a:r>
            <a:r>
              <a:rPr lang="en-US" dirty="0"/>
              <a:t> design that works on desktop, tablet, and </a:t>
            </a:r>
            <a:r>
              <a:rPr lang="en-US" dirty="0" err="1"/>
              <a:t>mobile.Option</a:t>
            </a:r>
            <a:r>
              <a:rPr lang="en-US" dirty="0"/>
              <a:t> to add background images, gradients, or </a:t>
            </a:r>
            <a:r>
              <a:rPr lang="en-US" dirty="0" err="1"/>
              <a:t>videos.Sound</a:t>
            </a:r>
            <a:r>
              <a:rPr lang="en-US" dirty="0"/>
              <a:t> or alert notification when the countdown </a:t>
            </a:r>
            <a:r>
              <a:rPr lang="en-US" dirty="0" err="1"/>
              <a:t>ends.Easy</a:t>
            </a:r>
            <a:r>
              <a:rPr lang="en-US" dirty="0"/>
              <a:t> integration into websites, presentations, and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127352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8</TotalTime>
  <Application>Microsoft Office PowerPoint</Application>
  <PresentationFormat>Widescreen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PowerPoint Presentation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Roman Kiruba</cp:lastModifiedBy>
  <cp:revision>1</cp:revision>
  <dcterms:created xsi:type="dcterms:W3CDTF">2024-03-28T17:07:22Z</dcterms:created>
  <dcterms:modified xsi:type="dcterms:W3CDTF">2025-09-03T06:03:02Z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6cbd967ba11d4e55a3ff81dab14fc86d</vt:lpwstr>
  </property>
</Properties>
</file>