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sldIdLst>
    <p:sldId id="256" r:id="rId5"/>
    <p:sldId id="302" r:id="rId6"/>
    <p:sldId id="303" r:id="rId7"/>
    <p:sldId id="280" r:id="rId8"/>
    <p:sldId id="301" r:id="rId9"/>
    <p:sldId id="305" r:id="rId10"/>
    <p:sldId id="310" r:id="rId11"/>
    <p:sldId id="306" r:id="rId12"/>
    <p:sldId id="307" r:id="rId13"/>
    <p:sldId id="309" r:id="rId14"/>
    <p:sldId id="311" r:id="rId15"/>
    <p:sldId id="304" r:id="rId16"/>
    <p:sldId id="308" r:id="rId17"/>
    <p:sldId id="30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296" userDrawn="1">
          <p15:clr>
            <a:srgbClr val="A4A3A4"/>
          </p15:clr>
        </p15:guide>
        <p15:guide id="2" pos="384" userDrawn="1">
          <p15:clr>
            <a:srgbClr val="A4A3A4"/>
          </p15:clr>
        </p15:guide>
        <p15:guide id="3" orient="horz" pos="528" userDrawn="1">
          <p15:clr>
            <a:srgbClr val="A4A3A4"/>
          </p15:clr>
        </p15:guide>
        <p15:guide id="4" orient="horz" pos="3552" userDrawn="1">
          <p15:clr>
            <a:srgbClr val="A4A3A4"/>
          </p15:clr>
        </p15:guide>
        <p15:guide id="5" orient="horz" pos="768" userDrawn="1">
          <p15:clr>
            <a:srgbClr val="A4A3A4"/>
          </p15:clr>
        </p15:guide>
        <p15:guide id="7" pos="4032" userDrawn="1">
          <p15:clr>
            <a:srgbClr val="A4A3A4"/>
          </p15:clr>
        </p15:guide>
        <p15:guide id="9" pos="3648" userDrawn="1">
          <p15:clr>
            <a:srgbClr val="A4A3A4"/>
          </p15:clr>
        </p15:guide>
        <p15:guide id="10" orient="horz" pos="1536" userDrawn="1">
          <p15:clr>
            <a:srgbClr val="A4A3A4"/>
          </p15:clr>
        </p15:guide>
        <p15:guide id="11" orient="horz" pos="187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701"/>
  </p:normalViewPr>
  <p:slideViewPr>
    <p:cSldViewPr>
      <p:cViewPr varScale="1">
        <p:scale>
          <a:sx n="82" d="100"/>
          <a:sy n="82" d="100"/>
        </p:scale>
        <p:origin x="720" y="72"/>
      </p:cViewPr>
      <p:guideLst>
        <p:guide pos="7296"/>
        <p:guide pos="384"/>
        <p:guide orient="horz" pos="528"/>
        <p:guide orient="horz" pos="3552"/>
        <p:guide orient="horz" pos="768"/>
        <p:guide pos="4032"/>
        <p:guide pos="3648"/>
        <p:guide orient="horz" pos="1536"/>
        <p:guide orient="horz" pos="1872"/>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88E34-8C8C-8747-BADB-40E1ACC00129}" type="datetimeFigureOut">
              <a:rPr lang="en-US" smtClean="0"/>
              <a:t>10/17/2023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E5FCA-B2DD-C941-A2C1-638939433487}" type="slidenum">
              <a:rPr lang="en-US" smtClean="0"/>
              <a:t>‹#›</a:t>
            </a:fld>
            <a:endParaRPr lang="en-US" dirty="0"/>
          </a:p>
        </p:txBody>
      </p:sp>
    </p:spTree>
    <p:extLst>
      <p:ext uri="{BB962C8B-B14F-4D97-AF65-F5344CB8AC3E}">
        <p14:creationId xmlns:p14="http://schemas.microsoft.com/office/powerpoint/2010/main" val="352489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1E5FCA-B2DD-C941-A2C1-638939433487}" type="slidenum">
              <a:rPr lang="en-US" smtClean="0"/>
              <a:t>1</a:t>
            </a:fld>
            <a:endParaRPr lang="en-US" dirty="0"/>
          </a:p>
        </p:txBody>
      </p:sp>
    </p:spTree>
    <p:extLst>
      <p:ext uri="{BB962C8B-B14F-4D97-AF65-F5344CB8AC3E}">
        <p14:creationId xmlns:p14="http://schemas.microsoft.com/office/powerpoint/2010/main" val="2882009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34DBF-D33A-9B28-288C-C2DAB9E541E7}"/>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78992" y="490118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 Colum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345C5D8-082A-AC27-3801-7A6EC375195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8809"/>
          <a:stretch/>
        </p:blipFill>
        <p:spPr>
          <a:xfrm>
            <a:off x="0" y="0"/>
            <a:ext cx="5467552" cy="2350008"/>
          </a:xfrm>
          <a:prstGeom prst="rect">
            <a:avLst/>
          </a:prstGeom>
        </p:spPr>
      </p:pic>
      <p:pic>
        <p:nvPicPr>
          <p:cNvPr id="15" name="Picture 14">
            <a:extLst>
              <a:ext uri="{FF2B5EF4-FFF2-40B4-BE49-F238E27FC236}">
                <a16:creationId xmlns:a16="http://schemas.microsoft.com/office/drawing/2014/main" id="{3531883F-9B23-B442-5F02-C2D25BB37CA5}"/>
              </a:ext>
            </a:extLst>
          </p:cNvPr>
          <p:cNvPicPr>
            <a:picLocks noChangeAspect="1"/>
          </p:cNvPicPr>
          <p:nvPr userDrawn="1"/>
        </p:nvPicPr>
        <p:blipFill>
          <a:blip r:embed="rId3"/>
          <a:stretch>
            <a:fillRect/>
          </a:stretch>
        </p:blipFill>
        <p:spPr>
          <a:xfrm>
            <a:off x="7241236" y="1234440"/>
            <a:ext cx="4950764" cy="5623560"/>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3127248"/>
            <a:ext cx="2029968" cy="2514600"/>
          </a:xfrm>
          <a:solidFill>
            <a:schemeClr val="accent6">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2843784"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2843784" y="3127248"/>
            <a:ext cx="2029968" cy="2514600"/>
          </a:xfrm>
          <a:solidFill>
            <a:schemeClr val="accent5">
              <a:alpha val="3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7" name="Text Placeholder 4">
            <a:extLst>
              <a:ext uri="{FF2B5EF4-FFF2-40B4-BE49-F238E27FC236}">
                <a16:creationId xmlns:a16="http://schemas.microsoft.com/office/drawing/2014/main" id="{9A48939F-0CF9-9CBD-F606-7A4850B910A1}"/>
              </a:ext>
            </a:extLst>
          </p:cNvPr>
          <p:cNvSpPr>
            <a:spLocks noGrp="1"/>
          </p:cNvSpPr>
          <p:nvPr>
            <p:ph type="body" sz="quarter" idx="13"/>
          </p:nvPr>
        </p:nvSpPr>
        <p:spPr>
          <a:xfrm>
            <a:off x="5084064"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693BC756-2B97-9751-B879-03B6F1C405C3}"/>
              </a:ext>
            </a:extLst>
          </p:cNvPr>
          <p:cNvSpPr>
            <a:spLocks noGrp="1"/>
          </p:cNvSpPr>
          <p:nvPr>
            <p:ph sz="quarter" idx="14"/>
          </p:nvPr>
        </p:nvSpPr>
        <p:spPr>
          <a:xfrm>
            <a:off x="5084064" y="3127248"/>
            <a:ext cx="2029968" cy="2514600"/>
          </a:xfrm>
          <a:solidFill>
            <a:schemeClr val="accent4">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20" name="Text Placeholder 4">
            <a:extLst>
              <a:ext uri="{FF2B5EF4-FFF2-40B4-BE49-F238E27FC236}">
                <a16:creationId xmlns:a16="http://schemas.microsoft.com/office/drawing/2014/main" id="{843F725B-A33F-7FB2-E5C4-96EA154660E9}"/>
              </a:ext>
            </a:extLst>
          </p:cNvPr>
          <p:cNvSpPr>
            <a:spLocks noGrp="1"/>
          </p:cNvSpPr>
          <p:nvPr>
            <p:ph type="body" sz="quarter" idx="15"/>
          </p:nvPr>
        </p:nvSpPr>
        <p:spPr>
          <a:xfrm>
            <a:off x="7315200"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D9DD0DA7-5A1E-5312-178F-13561EF7C233}"/>
              </a:ext>
            </a:extLst>
          </p:cNvPr>
          <p:cNvSpPr>
            <a:spLocks noGrp="1"/>
          </p:cNvSpPr>
          <p:nvPr>
            <p:ph sz="quarter" idx="16"/>
          </p:nvPr>
        </p:nvSpPr>
        <p:spPr>
          <a:xfrm>
            <a:off x="7315200" y="3127248"/>
            <a:ext cx="2029968" cy="2514600"/>
          </a:xfrm>
          <a:solidFill>
            <a:schemeClr val="accent1">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22" name="Text Placeholder 4">
            <a:extLst>
              <a:ext uri="{FF2B5EF4-FFF2-40B4-BE49-F238E27FC236}">
                <a16:creationId xmlns:a16="http://schemas.microsoft.com/office/drawing/2014/main" id="{5FBC3880-98AC-466C-7AD1-FDC8B3958705}"/>
              </a:ext>
            </a:extLst>
          </p:cNvPr>
          <p:cNvSpPr>
            <a:spLocks noGrp="1"/>
          </p:cNvSpPr>
          <p:nvPr>
            <p:ph type="body" sz="quarter" idx="17"/>
          </p:nvPr>
        </p:nvSpPr>
        <p:spPr>
          <a:xfrm>
            <a:off x="9546336"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5">
            <a:extLst>
              <a:ext uri="{FF2B5EF4-FFF2-40B4-BE49-F238E27FC236}">
                <a16:creationId xmlns:a16="http://schemas.microsoft.com/office/drawing/2014/main" id="{24965100-8EF5-0264-CEE5-BD5BF1901635}"/>
              </a:ext>
            </a:extLst>
          </p:cNvPr>
          <p:cNvSpPr>
            <a:spLocks noGrp="1"/>
          </p:cNvSpPr>
          <p:nvPr>
            <p:ph sz="quarter" idx="18"/>
          </p:nvPr>
        </p:nvSpPr>
        <p:spPr>
          <a:xfrm>
            <a:off x="9546336" y="3127248"/>
            <a:ext cx="2029968" cy="2514600"/>
          </a:xfrm>
          <a:solidFill>
            <a:schemeClr val="accent4">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865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CC3D06-2435-B655-8AA5-11CCBBEF19D4}"/>
              </a:ext>
            </a:extLst>
          </p:cNvPr>
          <p:cNvPicPr>
            <a:picLocks noChangeAspect="1"/>
          </p:cNvPicPr>
          <p:nvPr userDrawn="1"/>
        </p:nvPicPr>
        <p:blipFill>
          <a:blip r:embed="rId2"/>
          <a:stretch>
            <a:fillRect/>
          </a:stretch>
        </p:blipFill>
        <p:spPr>
          <a:xfrm>
            <a:off x="8762234" y="0"/>
            <a:ext cx="3429766" cy="6821424"/>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4" name="Text Placeholder 33">
            <a:extLst>
              <a:ext uri="{FF2B5EF4-FFF2-40B4-BE49-F238E27FC236}">
                <a16:creationId xmlns:a16="http://schemas.microsoft.com/office/drawing/2014/main" id="{5D1E9421-BC85-99CB-EB40-1863FA622747}"/>
              </a:ext>
            </a:extLst>
          </p:cNvPr>
          <p:cNvSpPr>
            <a:spLocks noGrp="1"/>
          </p:cNvSpPr>
          <p:nvPr>
            <p:ph type="body" sz="quarter" idx="13" hasCustomPrompt="1"/>
          </p:nvPr>
        </p:nvSpPr>
        <p:spPr>
          <a:xfrm rot="16200000">
            <a:off x="-25907" y="3072704"/>
            <a:ext cx="1783080" cy="512064"/>
          </a:xfrm>
          <a:solidFill>
            <a:schemeClr val="accent1"/>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1" name="Text Placeholder 40">
            <a:extLst>
              <a:ext uri="{FF2B5EF4-FFF2-40B4-BE49-F238E27FC236}">
                <a16:creationId xmlns:a16="http://schemas.microsoft.com/office/drawing/2014/main" id="{47BABAF8-5220-1E24-CE43-927FCCA269AE}"/>
              </a:ext>
            </a:extLst>
          </p:cNvPr>
          <p:cNvSpPr>
            <a:spLocks noGrp="1"/>
          </p:cNvSpPr>
          <p:nvPr>
            <p:ph type="body" sz="quarter" idx="18"/>
          </p:nvPr>
        </p:nvSpPr>
        <p:spPr>
          <a:xfrm>
            <a:off x="1146218" y="2432434"/>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8" name="Text Placeholder 33">
            <a:extLst>
              <a:ext uri="{FF2B5EF4-FFF2-40B4-BE49-F238E27FC236}">
                <a16:creationId xmlns:a16="http://schemas.microsoft.com/office/drawing/2014/main" id="{F1D095F8-4552-1F88-C37B-99775B68ACCE}"/>
              </a:ext>
            </a:extLst>
          </p:cNvPr>
          <p:cNvSpPr>
            <a:spLocks noGrp="1"/>
          </p:cNvSpPr>
          <p:nvPr>
            <p:ph type="body" sz="quarter" idx="16" hasCustomPrompt="1"/>
          </p:nvPr>
        </p:nvSpPr>
        <p:spPr>
          <a:xfrm rot="16200000">
            <a:off x="2196136" y="4517644"/>
            <a:ext cx="1783080" cy="512064"/>
          </a:xfrm>
          <a:solidFill>
            <a:schemeClr val="accent2"/>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8" name="Text Placeholder 40">
            <a:extLst>
              <a:ext uri="{FF2B5EF4-FFF2-40B4-BE49-F238E27FC236}">
                <a16:creationId xmlns:a16="http://schemas.microsoft.com/office/drawing/2014/main" id="{4C4BFA3E-7B57-DCDD-4EA6-16C64A3756BF}"/>
              </a:ext>
            </a:extLst>
          </p:cNvPr>
          <p:cNvSpPr>
            <a:spLocks noGrp="1"/>
          </p:cNvSpPr>
          <p:nvPr>
            <p:ph type="body" sz="quarter" idx="22"/>
          </p:nvPr>
        </p:nvSpPr>
        <p:spPr>
          <a:xfrm>
            <a:off x="3383307" y="3882136"/>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5" name="Text Placeholder 33">
            <a:extLst>
              <a:ext uri="{FF2B5EF4-FFF2-40B4-BE49-F238E27FC236}">
                <a16:creationId xmlns:a16="http://schemas.microsoft.com/office/drawing/2014/main" id="{C65BF0DD-74C0-E055-CCAC-600751F51727}"/>
              </a:ext>
            </a:extLst>
          </p:cNvPr>
          <p:cNvSpPr>
            <a:spLocks noGrp="1"/>
          </p:cNvSpPr>
          <p:nvPr>
            <p:ph type="body" sz="quarter" idx="14" hasCustomPrompt="1"/>
          </p:nvPr>
        </p:nvSpPr>
        <p:spPr>
          <a:xfrm rot="16200000">
            <a:off x="4418179" y="3067943"/>
            <a:ext cx="1783080" cy="512064"/>
          </a:xfrm>
          <a:solidFill>
            <a:schemeClr val="accent3"/>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4" name="Text Placeholder 40">
            <a:extLst>
              <a:ext uri="{FF2B5EF4-FFF2-40B4-BE49-F238E27FC236}">
                <a16:creationId xmlns:a16="http://schemas.microsoft.com/office/drawing/2014/main" id="{25927394-D1A0-C084-C689-F7A4EEE924CB}"/>
              </a:ext>
            </a:extLst>
          </p:cNvPr>
          <p:cNvSpPr>
            <a:spLocks noGrp="1"/>
          </p:cNvSpPr>
          <p:nvPr>
            <p:ph type="body" sz="quarter" idx="19"/>
          </p:nvPr>
        </p:nvSpPr>
        <p:spPr>
          <a:xfrm>
            <a:off x="5589586" y="2432435"/>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9" name="Text Placeholder 33">
            <a:extLst>
              <a:ext uri="{FF2B5EF4-FFF2-40B4-BE49-F238E27FC236}">
                <a16:creationId xmlns:a16="http://schemas.microsoft.com/office/drawing/2014/main" id="{08F0F1F2-0D4E-95EA-349B-D734163FD55B}"/>
              </a:ext>
            </a:extLst>
          </p:cNvPr>
          <p:cNvSpPr>
            <a:spLocks noGrp="1"/>
          </p:cNvSpPr>
          <p:nvPr>
            <p:ph type="body" sz="quarter" idx="17" hasCustomPrompt="1"/>
          </p:nvPr>
        </p:nvSpPr>
        <p:spPr>
          <a:xfrm rot="16200000">
            <a:off x="6640222" y="4517644"/>
            <a:ext cx="1783080" cy="512064"/>
          </a:xfrm>
          <a:solidFill>
            <a:schemeClr val="accent4"/>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6" name="Text Placeholder 40">
            <a:extLst>
              <a:ext uri="{FF2B5EF4-FFF2-40B4-BE49-F238E27FC236}">
                <a16:creationId xmlns:a16="http://schemas.microsoft.com/office/drawing/2014/main" id="{B322E7EB-0174-5A8C-5BE3-F501B5670FAD}"/>
              </a:ext>
            </a:extLst>
          </p:cNvPr>
          <p:cNvSpPr>
            <a:spLocks noGrp="1"/>
          </p:cNvSpPr>
          <p:nvPr>
            <p:ph type="body" sz="quarter" idx="21"/>
          </p:nvPr>
        </p:nvSpPr>
        <p:spPr>
          <a:xfrm>
            <a:off x="7827392" y="3882136"/>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6" name="Text Placeholder 33">
            <a:extLst>
              <a:ext uri="{FF2B5EF4-FFF2-40B4-BE49-F238E27FC236}">
                <a16:creationId xmlns:a16="http://schemas.microsoft.com/office/drawing/2014/main" id="{36C15449-A445-41A6-EAD9-37446450CC14}"/>
              </a:ext>
            </a:extLst>
          </p:cNvPr>
          <p:cNvSpPr>
            <a:spLocks noGrp="1"/>
          </p:cNvSpPr>
          <p:nvPr>
            <p:ph type="body" sz="quarter" idx="15" hasCustomPrompt="1"/>
          </p:nvPr>
        </p:nvSpPr>
        <p:spPr>
          <a:xfrm rot="16200000">
            <a:off x="8862264" y="3072704"/>
            <a:ext cx="1783080" cy="512064"/>
          </a:xfrm>
          <a:solidFill>
            <a:schemeClr val="accent5"/>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5" name="Text Placeholder 40">
            <a:extLst>
              <a:ext uri="{FF2B5EF4-FFF2-40B4-BE49-F238E27FC236}">
                <a16:creationId xmlns:a16="http://schemas.microsoft.com/office/drawing/2014/main" id="{E6B7327B-EA3B-790D-AB08-0ED1D2FB401B}"/>
              </a:ext>
            </a:extLst>
          </p:cNvPr>
          <p:cNvSpPr>
            <a:spLocks noGrp="1"/>
          </p:cNvSpPr>
          <p:nvPr>
            <p:ph type="body" sz="quarter" idx="20"/>
          </p:nvPr>
        </p:nvSpPr>
        <p:spPr>
          <a:xfrm>
            <a:off x="10035230" y="2437196"/>
            <a:ext cx="1796654"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212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070F102-837A-486A-0CD4-E957B66B872C}"/>
              </a:ext>
            </a:extLst>
          </p:cNvPr>
          <p:cNvPicPr>
            <a:picLocks noChangeAspect="1"/>
          </p:cNvPicPr>
          <p:nvPr userDrawn="1"/>
        </p:nvPicPr>
        <p:blipFill>
          <a:blip r:embed="rId2"/>
          <a:stretch>
            <a:fillRect/>
          </a:stretch>
        </p:blipFill>
        <p:spPr>
          <a:xfrm>
            <a:off x="0" y="3931920"/>
            <a:ext cx="5470497" cy="2926080"/>
          </a:xfrm>
          <a:prstGeom prst="rect">
            <a:avLst/>
          </a:prstGeom>
        </p:spPr>
      </p:pic>
      <p:pic>
        <p:nvPicPr>
          <p:cNvPr id="16" name="Picture 15">
            <a:extLst>
              <a:ext uri="{FF2B5EF4-FFF2-40B4-BE49-F238E27FC236}">
                <a16:creationId xmlns:a16="http://schemas.microsoft.com/office/drawing/2014/main" id="{519FAF77-1797-C11F-A1A9-B351E30B37C2}"/>
              </a:ext>
            </a:extLst>
          </p:cNvPr>
          <p:cNvPicPr>
            <a:picLocks noChangeAspect="1"/>
          </p:cNvPicPr>
          <p:nvPr userDrawn="1"/>
        </p:nvPicPr>
        <p:blipFill>
          <a:blip r:embed="rId3"/>
          <a:stretch>
            <a:fillRect/>
          </a:stretch>
        </p:blipFill>
        <p:spPr>
          <a:xfrm>
            <a:off x="7208215" y="0"/>
            <a:ext cx="4983785" cy="2276856"/>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5157787"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2871216"/>
            <a:ext cx="5157787" cy="324746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400800" y="2438400"/>
            <a:ext cx="5183188"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400800" y="2871216"/>
            <a:ext cx="5183188" cy="324746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Three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E1E66A3-7FD1-08A5-8B20-36C5331DCF69}"/>
              </a:ext>
            </a:extLst>
          </p:cNvPr>
          <p:cNvPicPr>
            <a:picLocks noChangeAspect="1"/>
          </p:cNvPicPr>
          <p:nvPr userDrawn="1"/>
        </p:nvPicPr>
        <p:blipFill>
          <a:blip r:embed="rId2"/>
          <a:stretch>
            <a:fillRect/>
          </a:stretch>
        </p:blipFill>
        <p:spPr>
          <a:xfrm>
            <a:off x="6453650" y="4014216"/>
            <a:ext cx="5738350" cy="2843784"/>
          </a:xfrm>
          <a:prstGeom prst="rect">
            <a:avLst/>
          </a:prstGeom>
        </p:spPr>
      </p:pic>
      <p:pic>
        <p:nvPicPr>
          <p:cNvPr id="14" name="Picture 13">
            <a:extLst>
              <a:ext uri="{FF2B5EF4-FFF2-40B4-BE49-F238E27FC236}">
                <a16:creationId xmlns:a16="http://schemas.microsoft.com/office/drawing/2014/main" id="{4464B067-71A6-CB30-BD46-5499FAAE00F9}"/>
              </a:ext>
            </a:extLst>
          </p:cNvPr>
          <p:cNvPicPr>
            <a:picLocks noChangeAspect="1"/>
          </p:cNvPicPr>
          <p:nvPr userDrawn="1"/>
        </p:nvPicPr>
        <p:blipFill>
          <a:blip r:embed="rId3"/>
          <a:stretch>
            <a:fillRect/>
          </a:stretch>
        </p:blipFill>
        <p:spPr>
          <a:xfrm>
            <a:off x="0" y="0"/>
            <a:ext cx="5458968" cy="2919913"/>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07408"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07408"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9A48939F-0CF9-9CBD-F606-7A4850B910A1}"/>
              </a:ext>
            </a:extLst>
          </p:cNvPr>
          <p:cNvSpPr>
            <a:spLocks noGrp="1"/>
          </p:cNvSpPr>
          <p:nvPr>
            <p:ph type="body" sz="quarter" idx="13"/>
          </p:nvPr>
        </p:nvSpPr>
        <p:spPr>
          <a:xfrm>
            <a:off x="8183880"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693BC756-2B97-9751-B879-03B6F1C405C3}"/>
              </a:ext>
            </a:extLst>
          </p:cNvPr>
          <p:cNvSpPr>
            <a:spLocks noGrp="1"/>
          </p:cNvSpPr>
          <p:nvPr>
            <p:ph sz="quarter" idx="14"/>
          </p:nvPr>
        </p:nvSpPr>
        <p:spPr>
          <a:xfrm>
            <a:off x="8183880"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9287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5F45936-2436-D9FD-A05D-F3C70F90FDCC}"/>
              </a:ext>
            </a:extLst>
          </p:cNvPr>
          <p:cNvPicPr>
            <a:picLocks noChangeAspect="1"/>
          </p:cNvPicPr>
          <p:nvPr userDrawn="1"/>
        </p:nvPicPr>
        <p:blipFill>
          <a:blip r:embed="rId2"/>
          <a:stretch>
            <a:fillRect/>
          </a:stretch>
        </p:blipFill>
        <p:spPr>
          <a:xfrm>
            <a:off x="0" y="3758530"/>
            <a:ext cx="4700016" cy="3099470"/>
          </a:xfrm>
          <a:prstGeom prst="rect">
            <a:avLst/>
          </a:prstGeom>
        </p:spPr>
      </p:pic>
      <p:pic>
        <p:nvPicPr>
          <p:cNvPr id="8" name="Picture 7">
            <a:extLst>
              <a:ext uri="{FF2B5EF4-FFF2-40B4-BE49-F238E27FC236}">
                <a16:creationId xmlns:a16="http://schemas.microsoft.com/office/drawing/2014/main" id="{0DF862D5-CF3B-E45B-934F-ACEF42B35BB4}"/>
              </a:ext>
            </a:extLst>
          </p:cNvPr>
          <p:cNvPicPr>
            <a:picLocks noChangeAspect="1"/>
          </p:cNvPicPr>
          <p:nvPr userDrawn="1"/>
        </p:nvPicPr>
        <p:blipFill>
          <a:blip r:embed="rId3"/>
          <a:stretch>
            <a:fillRect/>
          </a:stretch>
        </p:blipFill>
        <p:spPr>
          <a:xfrm>
            <a:off x="0" y="0"/>
            <a:ext cx="5148072" cy="3436275"/>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888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9AFB71-7F33-280E-7877-06F4AFFF063A}"/>
              </a:ext>
            </a:extLst>
          </p:cNvPr>
          <p:cNvPicPr>
            <a:picLocks noChangeAspect="1"/>
          </p:cNvPicPr>
          <p:nvPr userDrawn="1"/>
        </p:nvPicPr>
        <p:blipFill>
          <a:blip r:embed="rId2"/>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10B0FF2F-3458-EA78-83DC-46FB2E5CE154}"/>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10" name="Subtitle 2">
            <a:extLst>
              <a:ext uri="{FF2B5EF4-FFF2-40B4-BE49-F238E27FC236}">
                <a16:creationId xmlns:a16="http://schemas.microsoft.com/office/drawing/2014/main" id="{DC93615E-193E-5253-6EE0-EC01791E3A3A}"/>
              </a:ext>
            </a:extLst>
          </p:cNvPr>
          <p:cNvSpPr>
            <a:spLocks noGrp="1"/>
          </p:cNvSpPr>
          <p:nvPr>
            <p:ph type="subTitle" idx="1"/>
          </p:nvPr>
        </p:nvSpPr>
        <p:spPr>
          <a:xfrm>
            <a:off x="1078992" y="348386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4035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3BDEDC48-AA67-6FC9-FF0E-CD3CB49A502F}"/>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418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8" name="Straight Connector 7">
            <a:extLst>
              <a:ext uri="{FF2B5EF4-FFF2-40B4-BE49-F238E27FC236}">
                <a16:creationId xmlns:a16="http://schemas.microsoft.com/office/drawing/2014/main" id="{5754AE8D-13E4-BDDA-7C36-A9E08FD0A0E8}"/>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CE37136-8479-8CDC-7EEB-030C1A8151EF}"/>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8" name="Straight Connector 7">
            <a:extLst>
              <a:ext uri="{FF2B5EF4-FFF2-40B4-BE49-F238E27FC236}">
                <a16:creationId xmlns:a16="http://schemas.microsoft.com/office/drawing/2014/main" id="{1DC6EFE9-BD9C-6124-823A-BD1C488321D2}"/>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1B53473-DF27-C657-627F-ED66976E076B}"/>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D3B0F0-DE71-18AB-7957-4CFA29C3A328}"/>
              </a:ext>
            </a:extLst>
          </p:cNvPr>
          <p:cNvPicPr>
            <a:picLocks noChangeAspect="1"/>
          </p:cNvPicPr>
          <p:nvPr userDrawn="1"/>
        </p:nvPicPr>
        <p:blipFill>
          <a:blip r:embed="rId2"/>
          <a:stretch>
            <a:fillRect/>
          </a:stretch>
        </p:blipFill>
        <p:spPr>
          <a:xfrm>
            <a:off x="0" y="857290"/>
            <a:ext cx="5797296" cy="6000710"/>
          </a:xfrm>
          <a:prstGeom prst="rect">
            <a:avLst/>
          </a:prstGeom>
        </p:spPr>
      </p:pic>
      <p:pic>
        <p:nvPicPr>
          <p:cNvPr id="8" name="Picture 7">
            <a:extLst>
              <a:ext uri="{FF2B5EF4-FFF2-40B4-BE49-F238E27FC236}">
                <a16:creationId xmlns:a16="http://schemas.microsoft.com/office/drawing/2014/main" id="{1F04770F-E995-EF98-B4D1-9F13733EEF07}"/>
              </a:ext>
            </a:extLst>
          </p:cNvPr>
          <p:cNvPicPr>
            <a:picLocks noChangeAspect="1"/>
          </p:cNvPicPr>
          <p:nvPr userDrawn="1"/>
        </p:nvPicPr>
        <p:blipFill>
          <a:blip r:embed="rId3"/>
          <a:stretch>
            <a:fillRect/>
          </a:stretch>
        </p:blipFill>
        <p:spPr>
          <a:xfrm>
            <a:off x="8763000" y="0"/>
            <a:ext cx="3429000" cy="6807199"/>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00000"/>
              </a:lnSpc>
              <a:spcBef>
                <a:spcPts val="1000"/>
              </a:spcBef>
              <a:buNone/>
              <a:defRPr sz="2400" b="1" spc="200" baseline="0"/>
            </a:lvl1pPr>
            <a:lvl2pPr marL="228600">
              <a:lnSpc>
                <a:spcPct val="150000"/>
              </a:lnSpc>
              <a:spcBef>
                <a:spcPts val="1000"/>
              </a:spcBef>
              <a:defRPr sz="2400" spc="100" baseline="0"/>
            </a:lvl2pPr>
            <a:lvl3pPr marL="457200">
              <a:lnSpc>
                <a:spcPct val="150000"/>
              </a:lnSpc>
              <a:spcBef>
                <a:spcPts val="1000"/>
              </a:spcBef>
              <a:defRPr sz="2400" spc="100" baseline="0"/>
            </a:lvl3pPr>
            <a:lvl4pPr marL="685800">
              <a:lnSpc>
                <a:spcPct val="150000"/>
              </a:lnSpc>
              <a:spcBef>
                <a:spcPts val="1000"/>
              </a:spcBef>
              <a:defRPr sz="2400" spc="100" baseline="0"/>
            </a:lvl4pPr>
            <a:lvl5pPr marL="914400">
              <a:lnSpc>
                <a:spcPct val="150000"/>
              </a:lnSpc>
              <a:spcBef>
                <a:spcPts val="1000"/>
              </a:spcBef>
              <a:defRPr sz="24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784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328C38-4E83-27EA-9D01-DDDF734988CA}"/>
              </a:ext>
            </a:extLst>
          </p:cNvPr>
          <p:cNvPicPr>
            <a:picLocks noChangeAspect="1"/>
          </p:cNvPicPr>
          <p:nvPr userDrawn="1"/>
        </p:nvPicPr>
        <p:blipFill>
          <a:blip r:embed="rId2"/>
          <a:stretch>
            <a:fillRect/>
          </a:stretch>
        </p:blipFill>
        <p:spPr>
          <a:xfrm>
            <a:off x="5370576" y="3428234"/>
            <a:ext cx="6821424" cy="3429766"/>
          </a:xfrm>
          <a:prstGeom prst="rect">
            <a:avLst/>
          </a:prstGeom>
        </p:spPr>
      </p:pic>
      <p:pic>
        <p:nvPicPr>
          <p:cNvPr id="10" name="Picture 9">
            <a:extLst>
              <a:ext uri="{FF2B5EF4-FFF2-40B4-BE49-F238E27FC236}">
                <a16:creationId xmlns:a16="http://schemas.microsoft.com/office/drawing/2014/main" id="{B270B91D-A39E-3D53-DBBB-DF836D19BE1A}"/>
              </a:ext>
            </a:extLst>
          </p:cNvPr>
          <p:cNvPicPr>
            <a:picLocks noChangeAspect="1"/>
          </p:cNvPicPr>
          <p:nvPr userDrawn="1"/>
        </p:nvPicPr>
        <p:blipFill>
          <a:blip r:embed="rId3"/>
          <a:stretch>
            <a:fillRect/>
          </a:stretch>
        </p:blipFill>
        <p:spPr>
          <a:xfrm>
            <a:off x="0" y="0"/>
            <a:ext cx="4654518" cy="5239512"/>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150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EC1861-1570-5A6A-D3BA-4A17F008A562}"/>
              </a:ext>
            </a:extLst>
          </p:cNvPr>
          <p:cNvPicPr>
            <a:picLocks noChangeAspect="1"/>
          </p:cNvPicPr>
          <p:nvPr userDrawn="1"/>
        </p:nvPicPr>
        <p:blipFill>
          <a:blip r:embed="rId2"/>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10B0FF2F-3458-EA78-83DC-46FB2E5CE154}"/>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10" name="Subtitle 2">
            <a:extLst>
              <a:ext uri="{FF2B5EF4-FFF2-40B4-BE49-F238E27FC236}">
                <a16:creationId xmlns:a16="http://schemas.microsoft.com/office/drawing/2014/main" id="{DC93615E-193E-5253-6EE0-EC01791E3A3A}"/>
              </a:ext>
            </a:extLst>
          </p:cNvPr>
          <p:cNvSpPr>
            <a:spLocks noGrp="1"/>
          </p:cNvSpPr>
          <p:nvPr>
            <p:ph type="subTitle" idx="1"/>
          </p:nvPr>
        </p:nvSpPr>
        <p:spPr>
          <a:xfrm>
            <a:off x="1078992" y="490118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37D9B2-AE86-9092-7072-0F717E3CA831}"/>
              </a:ext>
            </a:extLst>
          </p:cNvPr>
          <p:cNvPicPr>
            <a:picLocks noChangeAspect="1"/>
          </p:cNvPicPr>
          <p:nvPr userDrawn="1"/>
        </p:nvPicPr>
        <p:blipFill>
          <a:blip r:embed="rId2"/>
          <a:stretch>
            <a:fillRect/>
          </a:stretch>
        </p:blipFill>
        <p:spPr>
          <a:xfrm>
            <a:off x="0" y="3655535"/>
            <a:ext cx="4727448" cy="3202465"/>
          </a:xfrm>
          <a:prstGeom prst="rect">
            <a:avLst/>
          </a:prstGeom>
        </p:spPr>
      </p:pic>
      <p:pic>
        <p:nvPicPr>
          <p:cNvPr id="9" name="Picture 8">
            <a:extLst>
              <a:ext uri="{FF2B5EF4-FFF2-40B4-BE49-F238E27FC236}">
                <a16:creationId xmlns:a16="http://schemas.microsoft.com/office/drawing/2014/main" id="{5BF7E0A5-7E8E-4A90-B415-12984C7AB24C}"/>
              </a:ext>
            </a:extLst>
          </p:cNvPr>
          <p:cNvPicPr>
            <a:picLocks noChangeAspect="1"/>
          </p:cNvPicPr>
          <p:nvPr userDrawn="1"/>
        </p:nvPicPr>
        <p:blipFill>
          <a:blip r:embed="rId3"/>
          <a:stretch>
            <a:fillRect/>
          </a:stretch>
        </p:blipFill>
        <p:spPr>
          <a:xfrm>
            <a:off x="6548245" y="0"/>
            <a:ext cx="5643755" cy="2313432"/>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680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A7995-D0F4-05F2-CDF1-463407E3BA08}"/>
              </a:ext>
            </a:extLst>
          </p:cNvPr>
          <p:cNvPicPr>
            <a:picLocks noChangeAspect="1"/>
          </p:cNvPicPr>
          <p:nvPr userDrawn="1"/>
        </p:nvPicPr>
        <p:blipFill>
          <a:blip r:embed="rId2"/>
          <a:stretch>
            <a:fillRect/>
          </a:stretch>
        </p:blipFill>
        <p:spPr>
          <a:xfrm>
            <a:off x="7031909" y="0"/>
            <a:ext cx="5160091" cy="4041648"/>
          </a:xfrm>
          <a:prstGeom prst="rect">
            <a:avLst/>
          </a:prstGeom>
        </p:spPr>
      </p:pic>
      <p:pic>
        <p:nvPicPr>
          <p:cNvPr id="7" name="Picture 6">
            <a:extLst>
              <a:ext uri="{FF2B5EF4-FFF2-40B4-BE49-F238E27FC236}">
                <a16:creationId xmlns:a16="http://schemas.microsoft.com/office/drawing/2014/main" id="{792D768B-E662-B315-7576-313DFCE2AB40}"/>
              </a:ext>
            </a:extLst>
          </p:cNvPr>
          <p:cNvPicPr>
            <a:picLocks noChangeAspect="1"/>
          </p:cNvPicPr>
          <p:nvPr userDrawn="1"/>
        </p:nvPicPr>
        <p:blipFill>
          <a:blip r:embed="rId3"/>
          <a:stretch>
            <a:fillRect/>
          </a:stretch>
        </p:blipFill>
        <p:spPr>
          <a:xfrm>
            <a:off x="0" y="3127248"/>
            <a:ext cx="4162200" cy="3730752"/>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7" y="2441448"/>
            <a:ext cx="10972800" cy="304495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839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8303F0-A6CC-605A-D08C-4E4ED07C2FB4}"/>
              </a:ext>
            </a:extLst>
          </p:cNvPr>
          <p:cNvPicPr>
            <a:picLocks noChangeAspect="1"/>
          </p:cNvPicPr>
          <p:nvPr userDrawn="1"/>
        </p:nvPicPr>
        <p:blipFill>
          <a:blip r:embed="rId2"/>
          <a:stretch>
            <a:fillRect/>
          </a:stretch>
        </p:blipFill>
        <p:spPr>
          <a:xfrm>
            <a:off x="0" y="0"/>
            <a:ext cx="4196903" cy="3611880"/>
          </a:xfrm>
          <a:prstGeom prst="rect">
            <a:avLst/>
          </a:prstGeom>
        </p:spPr>
      </p:pic>
      <p:pic>
        <p:nvPicPr>
          <p:cNvPr id="3" name="Picture 2">
            <a:extLst>
              <a:ext uri="{FF2B5EF4-FFF2-40B4-BE49-F238E27FC236}">
                <a16:creationId xmlns:a16="http://schemas.microsoft.com/office/drawing/2014/main" id="{904458FB-E7BB-F476-4A31-9C5AA406E252}"/>
              </a:ext>
            </a:extLst>
          </p:cNvPr>
          <p:cNvPicPr>
            <a:picLocks noChangeAspect="1"/>
          </p:cNvPicPr>
          <p:nvPr userDrawn="1"/>
        </p:nvPicPr>
        <p:blipFill>
          <a:blip r:embed="rId3"/>
          <a:stretch>
            <a:fillRect/>
          </a:stretch>
        </p:blipFill>
        <p:spPr>
          <a:xfrm>
            <a:off x="6202680" y="4079057"/>
            <a:ext cx="5989320" cy="2778943"/>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3063240" y="2651760"/>
            <a:ext cx="6309360" cy="1580714"/>
          </a:xfrm>
        </p:spPr>
        <p:txBody>
          <a:bodyPr lIns="91440" rIns="91440" anchor="t"/>
          <a:lstStyle>
            <a:lvl1pPr algn="l">
              <a:lnSpc>
                <a:spcPct val="100000"/>
              </a:lnSpc>
              <a:defRPr sz="2800" cap="none" spc="200" baseline="0"/>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94138E8D-4D76-2023-4B97-8ACB8894C5F1}"/>
              </a:ext>
            </a:extLst>
          </p:cNvPr>
          <p:cNvSpPr>
            <a:spLocks noGrp="1"/>
          </p:cNvSpPr>
          <p:nvPr>
            <p:ph type="body" sz="quarter" idx="13"/>
          </p:nvPr>
        </p:nvSpPr>
        <p:spPr>
          <a:xfrm>
            <a:off x="3063240" y="4232475"/>
            <a:ext cx="5775960" cy="333945"/>
          </a:xfrm>
        </p:spPr>
        <p:txBody>
          <a:bodyPr/>
          <a:lstStyle>
            <a:lvl1pPr marL="0" indent="0">
              <a:buNone/>
              <a:defRPr sz="1800" spc="200" baseline="0"/>
            </a:lvl1pPr>
          </a:lstStyle>
          <a:p>
            <a:pPr lvl="0"/>
            <a:r>
              <a:rPr lang="en-US"/>
              <a:t>Click to edit Master text styles</a:t>
            </a:r>
          </a:p>
        </p:txBody>
      </p:sp>
      <p:sp>
        <p:nvSpPr>
          <p:cNvPr id="17" name="Text Placeholder 13">
            <a:extLst>
              <a:ext uri="{FF2B5EF4-FFF2-40B4-BE49-F238E27FC236}">
                <a16:creationId xmlns:a16="http://schemas.microsoft.com/office/drawing/2014/main" id="{D1FFE415-7AFC-D826-1BD1-1993DED3B01D}"/>
              </a:ext>
            </a:extLst>
          </p:cNvPr>
          <p:cNvSpPr>
            <a:spLocks noGrp="1"/>
          </p:cNvSpPr>
          <p:nvPr>
            <p:ph type="body" sz="quarter" idx="15" hasCustomPrompt="1"/>
          </p:nvPr>
        </p:nvSpPr>
        <p:spPr>
          <a:xfrm>
            <a:off x="9737922" y="3591339"/>
            <a:ext cx="1171575" cy="2387600"/>
          </a:xfrm>
        </p:spPr>
        <p:txBody>
          <a:bodyPr vert="horz" lIns="91440" tIns="45720" rIns="91440" bIns="45720" rtlCol="0" anchor="t">
            <a:noAutofit/>
          </a:bodyPr>
          <a:lstStyle>
            <a:lvl1pPr marL="0" indent="0">
              <a:buNone/>
              <a:defRPr lang="en-US" sz="17000" b="1" cap="all" spc="300" dirty="0">
                <a:ln w="28575">
                  <a:solidFill>
                    <a:schemeClr val="tx1"/>
                  </a:solidFill>
                </a:ln>
                <a:noFill/>
                <a:latin typeface="+mj-lt"/>
                <a:ea typeface="+mj-ea"/>
              </a:defRPr>
            </a:lvl1pPr>
          </a:lstStyle>
          <a:p>
            <a:pPr marL="914400" lvl="0" indent="-1143000">
              <a:spcBef>
                <a:spcPct val="0"/>
              </a:spcBef>
            </a:pPr>
            <a:r>
              <a:rPr lang="en-US" dirty="0"/>
              <a:t>”</a:t>
            </a:r>
          </a:p>
        </p:txBody>
      </p:sp>
      <p:sp>
        <p:nvSpPr>
          <p:cNvPr id="18" name="Text Placeholder 13">
            <a:extLst>
              <a:ext uri="{FF2B5EF4-FFF2-40B4-BE49-F238E27FC236}">
                <a16:creationId xmlns:a16="http://schemas.microsoft.com/office/drawing/2014/main" id="{0962DFC0-ADB3-684B-6F72-9C45BB48C248}"/>
              </a:ext>
            </a:extLst>
          </p:cNvPr>
          <p:cNvSpPr>
            <a:spLocks noGrp="1"/>
          </p:cNvSpPr>
          <p:nvPr>
            <p:ph type="body" sz="quarter" idx="14" hasCustomPrompt="1"/>
          </p:nvPr>
        </p:nvSpPr>
        <p:spPr>
          <a:xfrm>
            <a:off x="1209261" y="1982216"/>
            <a:ext cx="1171575" cy="2386584"/>
          </a:xfrm>
        </p:spPr>
        <p:txBody>
          <a:bodyPr vert="horz" lIns="91440" tIns="45720" rIns="91440" bIns="45720" rtlCol="0" anchor="t">
            <a:noAutofit/>
          </a:bodyPr>
          <a:lstStyle>
            <a:lvl1pPr marL="0" indent="0">
              <a:buNone/>
              <a:defRPr lang="en-US" sz="17000" b="1" cap="all" spc="300" dirty="0">
                <a:ln w="28575">
                  <a:solidFill>
                    <a:schemeClr val="tx1"/>
                  </a:solidFill>
                </a:ln>
                <a:noFill/>
                <a:latin typeface="+mj-lt"/>
                <a:ea typeface="+mj-ea"/>
              </a:defRPr>
            </a:lvl1pPr>
          </a:lstStyle>
          <a:p>
            <a:pPr marL="914400" lvl="0" indent="-1143000">
              <a:spcBef>
                <a:spcPct val="0"/>
              </a:spcBef>
            </a:pPr>
            <a:r>
              <a:rPr lang="en-US" dirty="0"/>
              <a:t>“</a:t>
            </a:r>
          </a:p>
        </p:txBody>
      </p:sp>
    </p:spTree>
    <p:extLst>
      <p:ext uri="{BB962C8B-B14F-4D97-AF65-F5344CB8AC3E}">
        <p14:creationId xmlns:p14="http://schemas.microsoft.com/office/powerpoint/2010/main" val="333087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C6FB24-160F-388E-8450-E5C970E243AB}"/>
              </a:ext>
            </a:extLst>
          </p:cNvPr>
          <p:cNvPicPr>
            <a:picLocks noChangeAspect="1"/>
          </p:cNvPicPr>
          <p:nvPr userDrawn="1"/>
        </p:nvPicPr>
        <p:blipFill>
          <a:blip r:embed="rId2"/>
          <a:stretch>
            <a:fillRect/>
          </a:stretch>
        </p:blipFill>
        <p:spPr>
          <a:xfrm>
            <a:off x="0" y="1764792"/>
            <a:ext cx="5359935" cy="5093208"/>
          </a:xfrm>
          <a:prstGeom prst="rect">
            <a:avLst/>
          </a:prstGeom>
        </p:spPr>
      </p:pic>
      <p:pic>
        <p:nvPicPr>
          <p:cNvPr id="23" name="Picture 22">
            <a:extLst>
              <a:ext uri="{FF2B5EF4-FFF2-40B4-BE49-F238E27FC236}">
                <a16:creationId xmlns:a16="http://schemas.microsoft.com/office/drawing/2014/main" id="{D0AF7F25-1C65-DB7F-9FA3-300318BD4BF4}"/>
              </a:ext>
            </a:extLst>
          </p:cNvPr>
          <p:cNvPicPr>
            <a:picLocks noChangeAspect="1"/>
          </p:cNvPicPr>
          <p:nvPr userDrawn="1"/>
        </p:nvPicPr>
        <p:blipFill>
          <a:blip r:embed="rId3"/>
          <a:stretch>
            <a:fillRect/>
          </a:stretch>
        </p:blipFill>
        <p:spPr>
          <a:xfrm>
            <a:off x="9262085" y="0"/>
            <a:ext cx="2929915" cy="2752344"/>
          </a:xfrm>
          <a:prstGeom prst="rect">
            <a:avLst/>
          </a:prstGeom>
        </p:spPr>
      </p:pic>
      <p:sp>
        <p:nvSpPr>
          <p:cNvPr id="25" name="Title 1">
            <a:extLst>
              <a:ext uri="{FF2B5EF4-FFF2-40B4-BE49-F238E27FC236}">
                <a16:creationId xmlns:a16="http://schemas.microsoft.com/office/drawing/2014/main" id="{DCE0745D-AFE6-DE6D-B026-1FF13F34E628}"/>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960120"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858956"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858956"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3730752"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629588"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629588"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6464808"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363644"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363644"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9198864"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97700"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97700"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8" name="Straight Connector 17">
            <a:extLst>
              <a:ext uri="{FF2B5EF4-FFF2-40B4-BE49-F238E27FC236}">
                <a16:creationId xmlns:a16="http://schemas.microsoft.com/office/drawing/2014/main" id="{663C6C7E-F363-1F17-B288-D4D45B87028D}"/>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D6D4091-312C-81B9-BAF6-5E0D6F665E5D}"/>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6A3FD7E-DF96-B9E4-8D70-DA62CC339081}"/>
              </a:ext>
            </a:extLst>
          </p:cNvPr>
          <p:cNvPicPr>
            <a:picLocks noChangeAspect="1"/>
          </p:cNvPicPr>
          <p:nvPr userDrawn="1"/>
        </p:nvPicPr>
        <p:blipFill>
          <a:blip r:embed="rId2"/>
          <a:stretch>
            <a:fillRect/>
          </a:stretch>
        </p:blipFill>
        <p:spPr>
          <a:xfrm>
            <a:off x="0" y="1766265"/>
            <a:ext cx="5358384" cy="5091735"/>
          </a:xfrm>
          <a:prstGeom prst="rect">
            <a:avLst/>
          </a:prstGeom>
        </p:spPr>
      </p:pic>
      <p:sp>
        <p:nvSpPr>
          <p:cNvPr id="25" name="Title 1">
            <a:extLst>
              <a:ext uri="{FF2B5EF4-FFF2-40B4-BE49-F238E27FC236}">
                <a16:creationId xmlns:a16="http://schemas.microsoft.com/office/drawing/2014/main" id="{DCE0745D-AFE6-DE6D-B026-1FF13F34E628}"/>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457200"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457200"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28" name="Text Placeholder 28">
            <a:extLst>
              <a:ext uri="{FF2B5EF4-FFF2-40B4-BE49-F238E27FC236}">
                <a16:creationId xmlns:a16="http://schemas.microsoft.com/office/drawing/2014/main" id="{739AFCF1-55F0-974F-0F5C-34444B290B55}"/>
              </a:ext>
            </a:extLst>
          </p:cNvPr>
          <p:cNvSpPr>
            <a:spLocks noGrp="1"/>
          </p:cNvSpPr>
          <p:nvPr>
            <p:ph type="body" sz="quarter" idx="29" hasCustomPrompt="1"/>
          </p:nvPr>
        </p:nvSpPr>
        <p:spPr>
          <a:xfrm>
            <a:off x="457200"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29" name="Text Placeholder 28">
            <a:extLst>
              <a:ext uri="{FF2B5EF4-FFF2-40B4-BE49-F238E27FC236}">
                <a16:creationId xmlns:a16="http://schemas.microsoft.com/office/drawing/2014/main" id="{77CF7DE5-8E6D-2C2C-A514-BAB6D4B6FF3B}"/>
              </a:ext>
            </a:extLst>
          </p:cNvPr>
          <p:cNvSpPr>
            <a:spLocks noGrp="1"/>
          </p:cNvSpPr>
          <p:nvPr>
            <p:ph type="body" sz="quarter" idx="30" hasCustomPrompt="1"/>
          </p:nvPr>
        </p:nvSpPr>
        <p:spPr>
          <a:xfrm>
            <a:off x="457200"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6" name="Picture Placeholder 23">
            <a:extLst>
              <a:ext uri="{FF2B5EF4-FFF2-40B4-BE49-F238E27FC236}">
                <a16:creationId xmlns:a16="http://schemas.microsoft.com/office/drawing/2014/main" id="{5E48B363-63E8-4F17-842B-53AD935A6529}"/>
              </a:ext>
            </a:extLst>
          </p:cNvPr>
          <p:cNvSpPr>
            <a:spLocks noGrp="1" noChangeAspect="1"/>
          </p:cNvSpPr>
          <p:nvPr>
            <p:ph type="pic" sz="quarter" idx="13"/>
          </p:nvPr>
        </p:nvSpPr>
        <p:spPr>
          <a:xfrm>
            <a:off x="1993392"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1" name="Picture Placeholder 23">
            <a:extLst>
              <a:ext uri="{FF2B5EF4-FFF2-40B4-BE49-F238E27FC236}">
                <a16:creationId xmlns:a16="http://schemas.microsoft.com/office/drawing/2014/main" id="{DBA744D6-401F-C995-EF58-BD24A0DD8581}"/>
              </a:ext>
            </a:extLst>
          </p:cNvPr>
          <p:cNvSpPr>
            <a:spLocks noGrp="1" noChangeAspect="1"/>
          </p:cNvSpPr>
          <p:nvPr>
            <p:ph type="pic" sz="quarter" idx="25"/>
          </p:nvPr>
        </p:nvSpPr>
        <p:spPr>
          <a:xfrm>
            <a:off x="1993392"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218688"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218688"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0" name="Text Placeholder 28">
            <a:extLst>
              <a:ext uri="{FF2B5EF4-FFF2-40B4-BE49-F238E27FC236}">
                <a16:creationId xmlns:a16="http://schemas.microsoft.com/office/drawing/2014/main" id="{B1201CED-247A-16CA-9F03-BF32393D3B56}"/>
              </a:ext>
            </a:extLst>
          </p:cNvPr>
          <p:cNvSpPr>
            <a:spLocks noGrp="1"/>
          </p:cNvSpPr>
          <p:nvPr>
            <p:ph type="body" sz="quarter" idx="31" hasCustomPrompt="1"/>
          </p:nvPr>
        </p:nvSpPr>
        <p:spPr>
          <a:xfrm>
            <a:off x="3218688"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1" name="Text Placeholder 28">
            <a:extLst>
              <a:ext uri="{FF2B5EF4-FFF2-40B4-BE49-F238E27FC236}">
                <a16:creationId xmlns:a16="http://schemas.microsoft.com/office/drawing/2014/main" id="{2D5FA954-036C-191F-7040-1848AB2BE3CA}"/>
              </a:ext>
            </a:extLst>
          </p:cNvPr>
          <p:cNvSpPr>
            <a:spLocks noGrp="1"/>
          </p:cNvSpPr>
          <p:nvPr>
            <p:ph type="body" sz="quarter" idx="32" hasCustomPrompt="1"/>
          </p:nvPr>
        </p:nvSpPr>
        <p:spPr>
          <a:xfrm>
            <a:off x="3218688"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noChangeAspect="1"/>
          </p:cNvSpPr>
          <p:nvPr>
            <p:ph type="pic" sz="quarter" idx="14"/>
          </p:nvPr>
        </p:nvSpPr>
        <p:spPr>
          <a:xfrm>
            <a:off x="4745736"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3" name="Picture Placeholder 23">
            <a:extLst>
              <a:ext uri="{FF2B5EF4-FFF2-40B4-BE49-F238E27FC236}">
                <a16:creationId xmlns:a16="http://schemas.microsoft.com/office/drawing/2014/main" id="{8CFBAF86-D36B-F789-2C9C-78C6830B13C9}"/>
              </a:ext>
            </a:extLst>
          </p:cNvPr>
          <p:cNvSpPr>
            <a:spLocks noGrp="1" noChangeAspect="1"/>
          </p:cNvSpPr>
          <p:nvPr>
            <p:ph type="pic" sz="quarter" idx="26"/>
          </p:nvPr>
        </p:nvSpPr>
        <p:spPr>
          <a:xfrm>
            <a:off x="4745736"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5966787"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5966787"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2" name="Text Placeholder 28">
            <a:extLst>
              <a:ext uri="{FF2B5EF4-FFF2-40B4-BE49-F238E27FC236}">
                <a16:creationId xmlns:a16="http://schemas.microsoft.com/office/drawing/2014/main" id="{6E32CE61-2D9B-C245-0D18-C33760B08537}"/>
              </a:ext>
            </a:extLst>
          </p:cNvPr>
          <p:cNvSpPr>
            <a:spLocks noGrp="1"/>
          </p:cNvSpPr>
          <p:nvPr>
            <p:ph type="body" sz="quarter" idx="33" hasCustomPrompt="1"/>
          </p:nvPr>
        </p:nvSpPr>
        <p:spPr>
          <a:xfrm>
            <a:off x="5966787"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3" name="Text Placeholder 28">
            <a:extLst>
              <a:ext uri="{FF2B5EF4-FFF2-40B4-BE49-F238E27FC236}">
                <a16:creationId xmlns:a16="http://schemas.microsoft.com/office/drawing/2014/main" id="{E4068D0A-21CD-897C-9CC1-0BFDAABBD491}"/>
              </a:ext>
            </a:extLst>
          </p:cNvPr>
          <p:cNvSpPr>
            <a:spLocks noGrp="1"/>
          </p:cNvSpPr>
          <p:nvPr>
            <p:ph type="body" sz="quarter" idx="34" hasCustomPrompt="1"/>
          </p:nvPr>
        </p:nvSpPr>
        <p:spPr>
          <a:xfrm>
            <a:off x="5966787"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noChangeAspect="1"/>
          </p:cNvSpPr>
          <p:nvPr>
            <p:ph type="pic" sz="quarter" idx="15"/>
          </p:nvPr>
        </p:nvSpPr>
        <p:spPr>
          <a:xfrm>
            <a:off x="7498080"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6" name="Picture Placeholder 23">
            <a:extLst>
              <a:ext uri="{FF2B5EF4-FFF2-40B4-BE49-F238E27FC236}">
                <a16:creationId xmlns:a16="http://schemas.microsoft.com/office/drawing/2014/main" id="{C110D526-1AE4-5106-E956-0B2ED3A4D4BC}"/>
              </a:ext>
            </a:extLst>
          </p:cNvPr>
          <p:cNvSpPr>
            <a:spLocks noGrp="1" noChangeAspect="1"/>
          </p:cNvSpPr>
          <p:nvPr>
            <p:ph type="pic" sz="quarter" idx="27"/>
          </p:nvPr>
        </p:nvSpPr>
        <p:spPr>
          <a:xfrm>
            <a:off x="7498080"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8732520"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8732520"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4" name="Text Placeholder 28">
            <a:extLst>
              <a:ext uri="{FF2B5EF4-FFF2-40B4-BE49-F238E27FC236}">
                <a16:creationId xmlns:a16="http://schemas.microsoft.com/office/drawing/2014/main" id="{3858F91A-46AA-AF23-2716-3B2B678BBE01}"/>
              </a:ext>
            </a:extLst>
          </p:cNvPr>
          <p:cNvSpPr>
            <a:spLocks noGrp="1"/>
          </p:cNvSpPr>
          <p:nvPr>
            <p:ph type="body" sz="quarter" idx="35" hasCustomPrompt="1"/>
          </p:nvPr>
        </p:nvSpPr>
        <p:spPr>
          <a:xfrm>
            <a:off x="8732520"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5" name="Text Placeholder 28">
            <a:extLst>
              <a:ext uri="{FF2B5EF4-FFF2-40B4-BE49-F238E27FC236}">
                <a16:creationId xmlns:a16="http://schemas.microsoft.com/office/drawing/2014/main" id="{EBC002F6-7435-833F-0E8B-30A53B0755AE}"/>
              </a:ext>
            </a:extLst>
          </p:cNvPr>
          <p:cNvSpPr>
            <a:spLocks noGrp="1"/>
          </p:cNvSpPr>
          <p:nvPr>
            <p:ph type="body" sz="quarter" idx="36" hasCustomPrompt="1"/>
          </p:nvPr>
        </p:nvSpPr>
        <p:spPr>
          <a:xfrm>
            <a:off x="8732520"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noChangeAspect="1"/>
          </p:cNvSpPr>
          <p:nvPr>
            <p:ph type="pic" sz="quarter" idx="16"/>
          </p:nvPr>
        </p:nvSpPr>
        <p:spPr>
          <a:xfrm>
            <a:off x="10250424"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7" name="Picture Placeholder 23">
            <a:extLst>
              <a:ext uri="{FF2B5EF4-FFF2-40B4-BE49-F238E27FC236}">
                <a16:creationId xmlns:a16="http://schemas.microsoft.com/office/drawing/2014/main" id="{2CBF8435-BD05-F386-4E6E-F2B6F6894FD7}"/>
              </a:ext>
            </a:extLst>
          </p:cNvPr>
          <p:cNvSpPr>
            <a:spLocks noGrp="1" noChangeAspect="1"/>
          </p:cNvSpPr>
          <p:nvPr>
            <p:ph type="pic" sz="quarter" idx="28"/>
          </p:nvPr>
        </p:nvSpPr>
        <p:spPr>
          <a:xfrm>
            <a:off x="10250424"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8" name="Straight Connector 17">
            <a:extLst>
              <a:ext uri="{FF2B5EF4-FFF2-40B4-BE49-F238E27FC236}">
                <a16:creationId xmlns:a16="http://schemas.microsoft.com/office/drawing/2014/main" id="{663C6C7E-F363-1F17-B288-D4D45B87028D}"/>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D6D4091-312C-81B9-BAF6-5E0D6F665E5D}"/>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552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E020D11E-3FF2-1E7F-038B-4F9534916FEB}"/>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660127"/>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3104752"/>
            <a:ext cx="11430000" cy="2092281"/>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11575"/>
            <a:ext cx="4114800" cy="856526"/>
          </a:xfrm>
          <a:prstGeom prst="rect">
            <a:avLst/>
          </a:prstGeom>
        </p:spPr>
        <p:txBody>
          <a:bodyPr vert="horz" lIns="91440" tIns="45720" rIns="91440" bIns="45720" rtlCol="0" anchor="ctr">
            <a:noAutofit/>
          </a:bodyPr>
          <a:lstStyle>
            <a:lvl1pPr algn="ctr">
              <a:defRPr sz="1200" b="1" i="0" spc="200" baseline="0">
                <a:solidFill>
                  <a:schemeClr val="tx1"/>
                </a:solidFill>
                <a:latin typeface="+mn-lt"/>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4038600" y="6006546"/>
            <a:ext cx="4114800" cy="851453"/>
          </a:xfrm>
          <a:prstGeom prst="rect">
            <a:avLst/>
          </a:prstGeom>
        </p:spPr>
        <p:txBody>
          <a:bodyPr vert="horz" lIns="91440" tIns="45720" rIns="91440" bIns="45720" rtlCol="0" anchor="ctr">
            <a:noAutofit/>
          </a:bodyPr>
          <a:lstStyle>
            <a:lvl1pPr algn="ctr">
              <a:defRPr sz="1200" b="1" i="0" spc="200" baseline="0">
                <a:solidFill>
                  <a:schemeClr val="tx1"/>
                </a:solidFill>
                <a:latin typeface="+mn-lt"/>
                <a:cs typeface="Arial" panose="020B0604020202020204" pitchFamily="34" charset="0"/>
              </a:defRPr>
            </a:lvl1pPr>
          </a:lstStyle>
          <a:p>
            <a:r>
              <a:rPr lang="en-US" dirty="0"/>
              <a:t>&lt;##&gt;</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51" r:id="rId4"/>
    <p:sldLayoutId id="2147483662" r:id="rId5"/>
    <p:sldLayoutId id="2147483665" r:id="rId6"/>
    <p:sldLayoutId id="2147483669" r:id="rId7"/>
    <p:sldLayoutId id="2147483658" r:id="rId8"/>
    <p:sldLayoutId id="2147483666" r:id="rId9"/>
    <p:sldLayoutId id="2147483668" r:id="rId10"/>
    <p:sldLayoutId id="2147483670" r:id="rId11"/>
    <p:sldLayoutId id="2147483653" r:id="rId12"/>
    <p:sldLayoutId id="2147483667" r:id="rId13"/>
    <p:sldLayoutId id="2147483661" r:id="rId14"/>
    <p:sldLayoutId id="2147483660" r:id="rId15"/>
    <p:sldLayoutId id="2147483655" r:id="rId16"/>
    <p:sldLayoutId id="2147483659"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learn.adafruit.com/thermistor"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lstStyle/>
          <a:p>
            <a:r>
              <a:rPr lang="en-US" dirty="0"/>
              <a:t>Smart water</a:t>
            </a:r>
            <a:br>
              <a:rPr lang="en-US" dirty="0"/>
            </a:br>
            <a:r>
              <a:rPr lang="en-US" dirty="0"/>
              <a:t>fountains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Phase 3:Develpoment part 1</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B446E325-00DF-26BB-A860-37D0FF9A5A64}"/>
              </a:ext>
            </a:extLst>
          </p:cNvPr>
          <p:cNvSpPr>
            <a:spLocks noGrp="1"/>
          </p:cNvSpPr>
          <p:nvPr>
            <p:ph type="title"/>
          </p:nvPr>
        </p:nvSpPr>
        <p:spPr>
          <a:xfrm>
            <a:off x="335360" y="260648"/>
            <a:ext cx="11665296" cy="6480720"/>
          </a:xfrm>
        </p:spPr>
        <p:txBody>
          <a:bodyPr/>
          <a:lstStyle/>
          <a:p>
            <a:r>
              <a:rPr lang="en-US" dirty="0"/>
              <a:t>Real-Time Data Updates and Testing</a:t>
            </a:r>
            <a:br>
              <a:rPr lang="en-US" dirty="0"/>
            </a:br>
            <a:r>
              <a:rPr lang="en-US" b="0" dirty="0"/>
              <a:t>                                                       In this phase, the IoT device with its sensors and data collection script is tested rigorously to ensure accurate and reliable data collection. Data updates occur at predefined intervals to simulate real-time conditions, and the system is monitored for consistent performance. This phase is critical to verify the functionality and reliability of the hardware and software components in preparation for deployment and integration with the data-sharing platform</a:t>
            </a:r>
            <a:endParaRPr lang="en-IN" b="0" dirty="0"/>
          </a:p>
        </p:txBody>
      </p:sp>
    </p:spTree>
    <p:extLst>
      <p:ext uri="{BB962C8B-B14F-4D97-AF65-F5344CB8AC3E}">
        <p14:creationId xmlns:p14="http://schemas.microsoft.com/office/powerpoint/2010/main" val="300874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5A729B9-7F28-11E3-7751-C102A297137B}"/>
              </a:ext>
            </a:extLst>
          </p:cNvPr>
          <p:cNvSpPr>
            <a:spLocks noGrp="1"/>
          </p:cNvSpPr>
          <p:nvPr>
            <p:ph type="title"/>
          </p:nvPr>
        </p:nvSpPr>
        <p:spPr>
          <a:xfrm>
            <a:off x="911424" y="476672"/>
            <a:ext cx="10873208" cy="5688632"/>
          </a:xfrm>
        </p:spPr>
        <p:txBody>
          <a:bodyPr/>
          <a:lstStyle/>
          <a:p>
            <a:r>
              <a:rPr lang="en-US" dirty="0"/>
              <a:t>EPS32 MICROCONTROLLER:</a:t>
            </a:r>
            <a:br>
              <a:rPr lang="en-US" dirty="0"/>
            </a:br>
            <a:r>
              <a:rPr lang="en-US" dirty="0"/>
              <a:t>                                  </a:t>
            </a:r>
            <a:br>
              <a:rPr lang="en-US" dirty="0"/>
            </a:br>
            <a:r>
              <a:rPr lang="en-US" dirty="0"/>
              <a:t>        </a:t>
            </a:r>
            <a:endParaRPr lang="en-IN" dirty="0"/>
          </a:p>
        </p:txBody>
      </p:sp>
      <p:pic>
        <p:nvPicPr>
          <p:cNvPr id="23" name="Picture 22">
            <a:extLst>
              <a:ext uri="{FF2B5EF4-FFF2-40B4-BE49-F238E27FC236}">
                <a16:creationId xmlns:a16="http://schemas.microsoft.com/office/drawing/2014/main" id="{4A709304-64F7-FBE1-C9A7-E0DCADB543A1}"/>
              </a:ext>
            </a:extLst>
          </p:cNvPr>
          <p:cNvPicPr>
            <a:picLocks noChangeAspect="1"/>
          </p:cNvPicPr>
          <p:nvPr/>
        </p:nvPicPr>
        <p:blipFill>
          <a:blip r:embed="rId2"/>
          <a:stretch>
            <a:fillRect/>
          </a:stretch>
        </p:blipFill>
        <p:spPr>
          <a:xfrm>
            <a:off x="2567608" y="1628800"/>
            <a:ext cx="7848871" cy="4608511"/>
          </a:xfrm>
          <a:prstGeom prst="rect">
            <a:avLst/>
          </a:prstGeom>
        </p:spPr>
      </p:pic>
    </p:spTree>
    <p:extLst>
      <p:ext uri="{BB962C8B-B14F-4D97-AF65-F5344CB8AC3E}">
        <p14:creationId xmlns:p14="http://schemas.microsoft.com/office/powerpoint/2010/main" val="31204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63A74C-5B27-78AC-51B2-D01248AA5FA4}"/>
              </a:ext>
            </a:extLst>
          </p:cNvPr>
          <p:cNvSpPr>
            <a:spLocks noGrp="1"/>
          </p:cNvSpPr>
          <p:nvPr>
            <p:ph type="title"/>
          </p:nvPr>
        </p:nvSpPr>
        <p:spPr>
          <a:xfrm>
            <a:off x="551384" y="332656"/>
            <a:ext cx="11233248" cy="6048672"/>
          </a:xfrm>
        </p:spPr>
        <p:txBody>
          <a:bodyPr/>
          <a:lstStyle/>
          <a:p>
            <a:r>
              <a:rPr lang="en-US" dirty="0"/>
              <a:t>DTH22 sensor:</a:t>
            </a:r>
            <a:br>
              <a:rPr lang="en-US" dirty="0"/>
            </a:br>
            <a:r>
              <a:rPr lang="en-US" dirty="0"/>
              <a:t>                      </a:t>
            </a:r>
            <a:br>
              <a:rPr lang="en-US" dirty="0"/>
            </a:br>
            <a:r>
              <a:rPr lang="en-US" dirty="0"/>
              <a:t>                       </a:t>
            </a:r>
            <a:endParaRPr lang="en-IN" dirty="0"/>
          </a:p>
        </p:txBody>
      </p:sp>
      <p:pic>
        <p:nvPicPr>
          <p:cNvPr id="13" name="Picture 12">
            <a:extLst>
              <a:ext uri="{FF2B5EF4-FFF2-40B4-BE49-F238E27FC236}">
                <a16:creationId xmlns:a16="http://schemas.microsoft.com/office/drawing/2014/main" id="{DE1D434D-6EE6-503B-5A61-ECEAB9A887BC}"/>
              </a:ext>
            </a:extLst>
          </p:cNvPr>
          <p:cNvPicPr>
            <a:picLocks noChangeAspect="1"/>
          </p:cNvPicPr>
          <p:nvPr/>
        </p:nvPicPr>
        <p:blipFill>
          <a:blip r:embed="rId2"/>
          <a:stretch>
            <a:fillRect/>
          </a:stretch>
        </p:blipFill>
        <p:spPr>
          <a:xfrm>
            <a:off x="4079776" y="1700808"/>
            <a:ext cx="3168351" cy="4104455"/>
          </a:xfrm>
          <a:prstGeom prst="rect">
            <a:avLst/>
          </a:prstGeom>
        </p:spPr>
      </p:pic>
    </p:spTree>
    <p:extLst>
      <p:ext uri="{BB962C8B-B14F-4D97-AF65-F5344CB8AC3E}">
        <p14:creationId xmlns:p14="http://schemas.microsoft.com/office/powerpoint/2010/main" val="2700317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F9BFEA71-AF2C-C947-69F4-38C3CF41F48B}"/>
              </a:ext>
            </a:extLst>
          </p:cNvPr>
          <p:cNvSpPr>
            <a:spLocks noGrp="1"/>
          </p:cNvSpPr>
          <p:nvPr>
            <p:ph type="title"/>
          </p:nvPr>
        </p:nvSpPr>
        <p:spPr>
          <a:xfrm>
            <a:off x="695400" y="476672"/>
            <a:ext cx="10225136" cy="6120680"/>
          </a:xfrm>
        </p:spPr>
        <p:txBody>
          <a:bodyPr/>
          <a:lstStyle/>
          <a:p>
            <a:r>
              <a:rPr lang="en-US" dirty="0"/>
              <a:t>DTH22 sensor:</a:t>
            </a:r>
            <a:br>
              <a:rPr lang="en-US" dirty="0"/>
            </a:br>
            <a:r>
              <a:rPr lang="en-US" dirty="0"/>
              <a:t>                       </a:t>
            </a:r>
            <a:r>
              <a:rPr lang="en-US" b="0" i="0" dirty="0">
                <a:solidFill>
                  <a:srgbClr val="333333"/>
                </a:solidFill>
                <a:effectLst/>
                <a:latin typeface="Proxima Nova"/>
              </a:rPr>
              <a:t>sensors are very basic and slow, but are great for hobbyists who want to do some basic data logging. The DHT sensors are made of two parts, a capacitive humidity sensor and a </a:t>
            </a:r>
            <a:r>
              <a:rPr lang="en-US" b="0" i="0" u="sng" dirty="0">
                <a:solidFill>
                  <a:srgbClr val="0062C7"/>
                </a:solidFill>
                <a:effectLst/>
                <a:latin typeface="Proxima Nova"/>
                <a:hlinkClick r:id="rId2"/>
              </a:rPr>
              <a:t>thermistor</a:t>
            </a:r>
            <a:r>
              <a:rPr lang="en-US" b="0" i="0" dirty="0">
                <a:solidFill>
                  <a:srgbClr val="333333"/>
                </a:solidFill>
                <a:effectLst/>
                <a:latin typeface="Proxima Nova"/>
              </a:rPr>
              <a:t>. There is also a very basic chip inside that does some analog to digital conversion and spits out a digital signal with the temperature and humidity. The digital signal is fairly easy to read using any microcontroller</a:t>
            </a:r>
            <a:endParaRPr lang="en-IN" dirty="0"/>
          </a:p>
        </p:txBody>
      </p:sp>
    </p:spTree>
    <p:extLst>
      <p:ext uri="{BB962C8B-B14F-4D97-AF65-F5344CB8AC3E}">
        <p14:creationId xmlns:p14="http://schemas.microsoft.com/office/powerpoint/2010/main" val="2352993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4F687D-905D-5940-E92B-664E8ED07C88}"/>
              </a:ext>
            </a:extLst>
          </p:cNvPr>
          <p:cNvSpPr>
            <a:spLocks noGrp="1"/>
          </p:cNvSpPr>
          <p:nvPr>
            <p:ph type="title"/>
          </p:nvPr>
        </p:nvSpPr>
        <p:spPr>
          <a:xfrm>
            <a:off x="1199456" y="188640"/>
            <a:ext cx="6840760" cy="936104"/>
          </a:xfrm>
        </p:spPr>
        <p:txBody>
          <a:bodyPr/>
          <a:lstStyle/>
          <a:p>
            <a:r>
              <a:rPr lang="en-US" dirty="0"/>
              <a:t>SUMMARY</a:t>
            </a:r>
          </a:p>
        </p:txBody>
      </p:sp>
      <p:sp>
        <p:nvSpPr>
          <p:cNvPr id="7" name="TextBox 6">
            <a:extLst>
              <a:ext uri="{FF2B5EF4-FFF2-40B4-BE49-F238E27FC236}">
                <a16:creationId xmlns:a16="http://schemas.microsoft.com/office/drawing/2014/main" id="{56D3DBD5-0360-4CC7-0B60-26171390984E}"/>
              </a:ext>
            </a:extLst>
          </p:cNvPr>
          <p:cNvSpPr txBox="1"/>
          <p:nvPr/>
        </p:nvSpPr>
        <p:spPr>
          <a:xfrm>
            <a:off x="407368" y="2274838"/>
            <a:ext cx="11521280" cy="1200329"/>
          </a:xfrm>
          <a:prstGeom prst="rect">
            <a:avLst/>
          </a:prstGeom>
          <a:noFill/>
        </p:spPr>
        <p:txBody>
          <a:bodyPr wrap="square">
            <a:spAutoFit/>
          </a:bodyPr>
          <a:lstStyle/>
          <a:p>
            <a:r>
              <a:rPr lang="en-IN" dirty="0"/>
              <a:t>In conclusion, smart water fountains integrated with IoT represent a significant step forward in urban and public infrastructure. They not only provide convenient and safe drinking water but also contribute to sustainability and data-driven management. As technology continues to evolve, we can anticipate even more innovative features and applications for these IoT-enabled fountains in the future.</a:t>
            </a:r>
          </a:p>
        </p:txBody>
      </p:sp>
    </p:spTree>
    <p:extLst>
      <p:ext uri="{BB962C8B-B14F-4D97-AF65-F5344CB8AC3E}">
        <p14:creationId xmlns:p14="http://schemas.microsoft.com/office/powerpoint/2010/main" val="3729241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nchor="t">
            <a:noAutofit/>
          </a:bodyPr>
          <a:lstStyle/>
          <a:p>
            <a:pPr algn="l"/>
            <a:r>
              <a:rPr lang="en-US" sz="9600" spc="300" dirty="0">
                <a:ln w="28575">
                  <a:solidFill>
                    <a:schemeClr val="tx1"/>
                  </a:solidFill>
                </a:ln>
                <a:noFill/>
              </a:rPr>
              <a:t>THANK YOU</a:t>
            </a:r>
          </a:p>
        </p:txBody>
      </p:sp>
    </p:spTree>
    <p:extLst>
      <p:ext uri="{BB962C8B-B14F-4D97-AF65-F5344CB8AC3E}">
        <p14:creationId xmlns:p14="http://schemas.microsoft.com/office/powerpoint/2010/main" val="62773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F4EFB8-B32B-E305-CA40-1BDEF9E3C5D6}"/>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3602EF04-C343-BFD2-AB41-A62063075783}"/>
              </a:ext>
            </a:extLst>
          </p:cNvPr>
          <p:cNvSpPr>
            <a:spLocks noGrp="1"/>
          </p:cNvSpPr>
          <p:nvPr>
            <p:ph sz="quarter" idx="13"/>
          </p:nvPr>
        </p:nvSpPr>
        <p:spPr/>
        <p:txBody>
          <a:bodyPr/>
          <a:lstStyle/>
          <a:p>
            <a:r>
              <a:rPr lang="en-US" b="0" dirty="0"/>
              <a:t>Introduction</a:t>
            </a:r>
          </a:p>
          <a:p>
            <a:r>
              <a:rPr lang="en-US" b="0" dirty="0"/>
              <a:t>Hardware setup</a:t>
            </a:r>
          </a:p>
          <a:p>
            <a:r>
              <a:rPr lang="en-US" b="0" dirty="0" err="1"/>
              <a:t>Iot</a:t>
            </a:r>
            <a:r>
              <a:rPr lang="en-US" b="0" dirty="0"/>
              <a:t> Device configuration</a:t>
            </a:r>
          </a:p>
          <a:p>
            <a:r>
              <a:rPr lang="en-US" b="0" dirty="0"/>
              <a:t>Data collection script Development</a:t>
            </a:r>
          </a:p>
          <a:p>
            <a:r>
              <a:rPr lang="en-US" b="0" dirty="0"/>
              <a:t>Real-Time Data updates and testing</a:t>
            </a:r>
          </a:p>
        </p:txBody>
      </p:sp>
    </p:spTree>
    <p:extLst>
      <p:ext uri="{BB962C8B-B14F-4D97-AF65-F5344CB8AC3E}">
        <p14:creationId xmlns:p14="http://schemas.microsoft.com/office/powerpoint/2010/main" val="330716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75003-C8C2-57FA-C8D5-99577C44F58A}"/>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95D67805-CCBD-8182-540F-93068A90C4E8}"/>
              </a:ext>
            </a:extLst>
          </p:cNvPr>
          <p:cNvSpPr>
            <a:spLocks noGrp="1"/>
          </p:cNvSpPr>
          <p:nvPr>
            <p:ph sz="quarter" idx="13"/>
          </p:nvPr>
        </p:nvSpPr>
        <p:spPr/>
        <p:txBody>
          <a:bodyPr/>
          <a:lstStyle/>
          <a:p>
            <a:r>
              <a:rPr lang="en-US" dirty="0"/>
              <a:t>Water fountains have long been a staple in public spaces, providing access to clean and refreshing drinking water. However, as society becomes more connected, eco-conscious, and data-driven, the traditional water fountain is evolving into a "smart" water fountain. These intelligent water dispensers leverage IoT technology to offer a range of benefits for both users and municipalities.</a:t>
            </a:r>
          </a:p>
        </p:txBody>
      </p:sp>
    </p:spTree>
    <p:extLst>
      <p:ext uri="{BB962C8B-B14F-4D97-AF65-F5344CB8AC3E}">
        <p14:creationId xmlns:p14="http://schemas.microsoft.com/office/powerpoint/2010/main" val="42205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95400" y="188640"/>
            <a:ext cx="10423704" cy="720080"/>
          </a:xfrm>
        </p:spPr>
        <p:txBody>
          <a:bodyPr anchor="t">
            <a:noAutofit/>
          </a:bodyPr>
          <a:lstStyle/>
          <a:p>
            <a:pPr algn="l"/>
            <a:r>
              <a:rPr lang="en-US" sz="4000" b="0" spc="300" dirty="0">
                <a:ln w="28575">
                  <a:solidFill>
                    <a:schemeClr val="tx1"/>
                  </a:solidFill>
                </a:ln>
                <a:noFill/>
              </a:rPr>
              <a:t>Hardware setup</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83432" y="1340768"/>
            <a:ext cx="10135672" cy="4840576"/>
          </a:xfrm>
        </p:spPr>
        <p:txBody>
          <a:bodyPr anchor="t"/>
          <a:lstStyle/>
          <a:p>
            <a:pPr marL="0" indent="0" algn="l">
              <a:buNone/>
            </a:pPr>
            <a:r>
              <a:rPr lang="en-US" b="1" dirty="0"/>
              <a:t>ESP32 microcontroller</a:t>
            </a:r>
            <a:r>
              <a:rPr lang="en-US" b="0" dirty="0"/>
              <a:t>:</a:t>
            </a:r>
          </a:p>
          <a:p>
            <a:pPr marL="0" indent="0" algn="l">
              <a:buNone/>
            </a:pPr>
            <a:r>
              <a:rPr lang="en-US" b="0" dirty="0"/>
              <a:t>                                     The ESP32 is a versatile microcontroller with built-in Wi Fi and Bluetooth capabilities, making it suitable for IoT applications. It will serve as the core component of your monitoring device.</a:t>
            </a:r>
          </a:p>
          <a:p>
            <a:pPr marL="0" indent="0" algn="l">
              <a:buNone/>
            </a:pPr>
            <a:r>
              <a:rPr lang="en-US" b="0" dirty="0"/>
              <a:t>                                   Connect the water quality sensor, flow rate sensor, and temperature sensor to the ESP32 using appropriate interfaces (e.g., analog or digital pins).</a:t>
            </a:r>
          </a:p>
          <a:p>
            <a:pPr marL="0" indent="0" algn="l">
              <a:buNone/>
            </a:pPr>
            <a:endParaRPr lang="en-US" b="0" dirty="0"/>
          </a:p>
          <a:p>
            <a:pPr marL="0" indent="0" algn="l">
              <a:buNone/>
            </a:pPr>
            <a:endParaRPr lang="en-US" b="0" dirty="0"/>
          </a:p>
        </p:txBody>
      </p:sp>
    </p:spTree>
    <p:extLst>
      <p:ext uri="{BB962C8B-B14F-4D97-AF65-F5344CB8AC3E}">
        <p14:creationId xmlns:p14="http://schemas.microsoft.com/office/powerpoint/2010/main" val="330807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466299B-6EB8-F75E-DA9A-DE452D40477B}"/>
              </a:ext>
            </a:extLst>
          </p:cNvPr>
          <p:cNvSpPr>
            <a:spLocks noGrp="1"/>
          </p:cNvSpPr>
          <p:nvPr>
            <p:ph type="title"/>
          </p:nvPr>
        </p:nvSpPr>
        <p:spPr>
          <a:xfrm>
            <a:off x="612648" y="868678"/>
            <a:ext cx="10972800" cy="4207175"/>
          </a:xfrm>
        </p:spPr>
        <p:txBody>
          <a:bodyPr/>
          <a:lstStyle/>
          <a:p>
            <a:r>
              <a:rPr lang="en-US" dirty="0"/>
              <a:t>IoT Device Configuration</a:t>
            </a:r>
            <a:endParaRPr lang="en-IN" dirty="0"/>
          </a:p>
        </p:txBody>
      </p:sp>
    </p:spTree>
    <p:extLst>
      <p:ext uri="{BB962C8B-B14F-4D97-AF65-F5344CB8AC3E}">
        <p14:creationId xmlns:p14="http://schemas.microsoft.com/office/powerpoint/2010/main" val="305450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41B7-60D7-2BA4-B058-7AB43FA49F72}"/>
              </a:ext>
            </a:extLst>
          </p:cNvPr>
          <p:cNvSpPr>
            <a:spLocks noGrp="1"/>
          </p:cNvSpPr>
          <p:nvPr>
            <p:ph type="title"/>
          </p:nvPr>
        </p:nvSpPr>
        <p:spPr>
          <a:xfrm>
            <a:off x="612648" y="868679"/>
            <a:ext cx="10972800" cy="976145"/>
          </a:xfrm>
        </p:spPr>
        <p:txBody>
          <a:bodyPr/>
          <a:lstStyle/>
          <a:p>
            <a:r>
              <a:rPr lang="en-US" dirty="0" err="1"/>
              <a:t>BILl</a:t>
            </a:r>
            <a:r>
              <a:rPr lang="en-US" dirty="0"/>
              <a:t> 0f materials</a:t>
            </a:r>
          </a:p>
        </p:txBody>
      </p:sp>
      <p:sp>
        <p:nvSpPr>
          <p:cNvPr id="5" name="Slide Number Placeholder 4">
            <a:extLst>
              <a:ext uri="{FF2B5EF4-FFF2-40B4-BE49-F238E27FC236}">
                <a16:creationId xmlns:a16="http://schemas.microsoft.com/office/drawing/2014/main" id="{FB6BA244-3A6A-5970-796B-08549B1203D3}"/>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
        <p:nvSpPr>
          <p:cNvPr id="6" name="Content Placeholder 5">
            <a:extLst>
              <a:ext uri="{FF2B5EF4-FFF2-40B4-BE49-F238E27FC236}">
                <a16:creationId xmlns:a16="http://schemas.microsoft.com/office/drawing/2014/main" id="{0F2320BC-D29D-EC32-5A85-B511BD677311}"/>
              </a:ext>
            </a:extLst>
          </p:cNvPr>
          <p:cNvSpPr>
            <a:spLocks noGrp="1"/>
          </p:cNvSpPr>
          <p:nvPr>
            <p:ph sz="half" idx="2"/>
          </p:nvPr>
        </p:nvSpPr>
        <p:spPr>
          <a:xfrm>
            <a:off x="612647" y="1988840"/>
            <a:ext cx="10972800" cy="3497560"/>
          </a:xfrm>
        </p:spPr>
        <p:txBody>
          <a:bodyPr/>
          <a:lstStyle/>
          <a:p>
            <a:r>
              <a:rPr lang="en-IN" dirty="0"/>
              <a:t>ESP32 Development Board (e.g., ESP32 </a:t>
            </a:r>
            <a:r>
              <a:rPr lang="en-IN" dirty="0" err="1"/>
              <a:t>NodeMCU</a:t>
            </a:r>
            <a:r>
              <a:rPr lang="en-IN" dirty="0"/>
              <a:t> or ESP32 </a:t>
            </a:r>
            <a:r>
              <a:rPr lang="en-IN" dirty="0" err="1"/>
              <a:t>DevKitC</a:t>
            </a:r>
            <a:r>
              <a:rPr lang="en-IN" dirty="0"/>
              <a:t>)</a:t>
            </a:r>
          </a:p>
          <a:p>
            <a:r>
              <a:rPr lang="en-IN" dirty="0"/>
              <a:t>Water Quality Sensor (e.g., pH sensor, turbidity sensor, or chlorine sensor)</a:t>
            </a:r>
          </a:p>
          <a:p>
            <a:r>
              <a:rPr lang="en-IN" dirty="0"/>
              <a:t>Flow Rate Sensor (e.g., Hall effect sensor)</a:t>
            </a:r>
          </a:p>
          <a:p>
            <a:r>
              <a:rPr lang="en-IN" dirty="0"/>
              <a:t>Temperature Sensor (e.g., DS18B20)</a:t>
            </a:r>
          </a:p>
          <a:p>
            <a:r>
              <a:rPr lang="en-IN" dirty="0"/>
              <a:t>Relay Module or Solenoid </a:t>
            </a:r>
            <a:r>
              <a:rPr lang="en-IN" dirty="0" err="1"/>
              <a:t>ValvesProximity</a:t>
            </a:r>
            <a:r>
              <a:rPr lang="en-IN" dirty="0"/>
              <a:t> Sensor (Optional)</a:t>
            </a:r>
          </a:p>
          <a:p>
            <a:r>
              <a:rPr lang="en-IN" dirty="0"/>
              <a:t>Power Supply (e.g., 5V power adapter or battery pack)</a:t>
            </a:r>
          </a:p>
          <a:p>
            <a:r>
              <a:rPr lang="en-IN" dirty="0"/>
              <a:t>TFT Touchscreen Display (Optional)</a:t>
            </a:r>
          </a:p>
          <a:p>
            <a:r>
              <a:rPr lang="en-IN" dirty="0"/>
              <a:t>Enclosure for </a:t>
            </a:r>
            <a:r>
              <a:rPr lang="en-IN" dirty="0" err="1"/>
              <a:t>ElectronicsCables</a:t>
            </a:r>
            <a:r>
              <a:rPr lang="en-IN" dirty="0"/>
              <a:t> and </a:t>
            </a:r>
            <a:r>
              <a:rPr lang="en-IN" dirty="0" err="1"/>
              <a:t>WiringResistors</a:t>
            </a:r>
            <a:r>
              <a:rPr lang="en-IN" dirty="0"/>
              <a:t>, Capacitors, and Diodes (as needed for sensor interfacing)</a:t>
            </a:r>
          </a:p>
        </p:txBody>
      </p:sp>
    </p:spTree>
    <p:extLst>
      <p:ext uri="{BB962C8B-B14F-4D97-AF65-F5344CB8AC3E}">
        <p14:creationId xmlns:p14="http://schemas.microsoft.com/office/powerpoint/2010/main" val="77226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B727DE-9C16-360C-F34F-96B63BA5504C}"/>
              </a:ext>
            </a:extLst>
          </p:cNvPr>
          <p:cNvSpPr>
            <a:spLocks noGrp="1"/>
          </p:cNvSpPr>
          <p:nvPr>
            <p:ph type="title"/>
          </p:nvPr>
        </p:nvSpPr>
        <p:spPr>
          <a:xfrm>
            <a:off x="479376" y="0"/>
            <a:ext cx="8893224" cy="764704"/>
          </a:xfrm>
        </p:spPr>
        <p:txBody>
          <a:bodyPr/>
          <a:lstStyle/>
          <a:p>
            <a:r>
              <a:rPr lang="en-US" dirty="0"/>
              <a:t>Development of environment setup</a:t>
            </a:r>
          </a:p>
        </p:txBody>
      </p:sp>
      <p:sp>
        <p:nvSpPr>
          <p:cNvPr id="7" name="Text Placeholder 6">
            <a:extLst>
              <a:ext uri="{FF2B5EF4-FFF2-40B4-BE49-F238E27FC236}">
                <a16:creationId xmlns:a16="http://schemas.microsoft.com/office/drawing/2014/main" id="{4067AB90-919C-547C-EA0C-C5763E0BC234}"/>
              </a:ext>
            </a:extLst>
          </p:cNvPr>
          <p:cNvSpPr>
            <a:spLocks noGrp="1"/>
          </p:cNvSpPr>
          <p:nvPr>
            <p:ph type="body" sz="quarter" idx="13"/>
          </p:nvPr>
        </p:nvSpPr>
        <p:spPr>
          <a:xfrm>
            <a:off x="475792" y="1079713"/>
            <a:ext cx="11233248" cy="5760639"/>
          </a:xfrm>
        </p:spPr>
        <p:txBody>
          <a:bodyPr/>
          <a:lstStyle/>
          <a:p>
            <a:r>
              <a:rPr lang="en-US" dirty="0"/>
              <a:t>Install the necessary development tools and libraries on your computer to program the ESP32. You can use the Arduino IDE or the </a:t>
            </a:r>
            <a:r>
              <a:rPr lang="en-US" dirty="0" err="1"/>
              <a:t>PlatformIOdevelopment</a:t>
            </a:r>
            <a:r>
              <a:rPr lang="en-US" dirty="0"/>
              <a:t> platform for ESP32 development.</a:t>
            </a:r>
          </a:p>
        </p:txBody>
      </p:sp>
    </p:spTree>
    <p:extLst>
      <p:ext uri="{BB962C8B-B14F-4D97-AF65-F5344CB8AC3E}">
        <p14:creationId xmlns:p14="http://schemas.microsoft.com/office/powerpoint/2010/main" val="211371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936536CA-F418-352F-EA48-6CB11E1962C7}"/>
              </a:ext>
            </a:extLst>
          </p:cNvPr>
          <p:cNvSpPr>
            <a:spLocks noGrp="1"/>
          </p:cNvSpPr>
          <p:nvPr>
            <p:ph type="title"/>
          </p:nvPr>
        </p:nvSpPr>
        <p:spPr>
          <a:xfrm>
            <a:off x="479376" y="476672"/>
            <a:ext cx="8893224" cy="1224136"/>
          </a:xfrm>
        </p:spPr>
        <p:txBody>
          <a:bodyPr/>
          <a:lstStyle/>
          <a:p>
            <a:r>
              <a:rPr lang="en-US" dirty="0"/>
              <a:t>programming</a:t>
            </a:r>
            <a:endParaRPr lang="en-IN" dirty="0"/>
          </a:p>
        </p:txBody>
      </p:sp>
      <p:sp>
        <p:nvSpPr>
          <p:cNvPr id="59" name="Text Placeholder 56">
            <a:extLst>
              <a:ext uri="{FF2B5EF4-FFF2-40B4-BE49-F238E27FC236}">
                <a16:creationId xmlns:a16="http://schemas.microsoft.com/office/drawing/2014/main" id="{24C6C3A4-38EB-B4F5-6EFB-8DF2D817363E}"/>
              </a:ext>
            </a:extLst>
          </p:cNvPr>
          <p:cNvSpPr>
            <a:spLocks noGrp="1"/>
          </p:cNvSpPr>
          <p:nvPr>
            <p:ph type="body" sz="quarter" idx="13"/>
          </p:nvPr>
        </p:nvSpPr>
        <p:spPr>
          <a:xfrm>
            <a:off x="1343025" y="1412875"/>
            <a:ext cx="9721850" cy="4824413"/>
          </a:xfrm>
        </p:spPr>
        <p:txBody>
          <a:bodyPr/>
          <a:lstStyle/>
          <a:p>
            <a:r>
              <a:rPr lang="en-US" dirty="0"/>
              <a:t>Write a program in the chosen development environment that reads data from the DHT22 sensor.</a:t>
            </a:r>
          </a:p>
          <a:p>
            <a:r>
              <a:rPr lang="en-US" dirty="0"/>
              <a:t>Use the appropriate libraries for the ESP32 to interact with the sensor. For the DHT22, you would typically use the Adafruit DHT library or similar libraries</a:t>
            </a:r>
            <a:endParaRPr lang="en-IN" dirty="0"/>
          </a:p>
        </p:txBody>
      </p:sp>
    </p:spTree>
    <p:extLst>
      <p:ext uri="{BB962C8B-B14F-4D97-AF65-F5344CB8AC3E}">
        <p14:creationId xmlns:p14="http://schemas.microsoft.com/office/powerpoint/2010/main" val="4028410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6">
            <a:extLst>
              <a:ext uri="{FF2B5EF4-FFF2-40B4-BE49-F238E27FC236}">
                <a16:creationId xmlns:a16="http://schemas.microsoft.com/office/drawing/2014/main" id="{533B508B-6303-144D-B2EF-E3C573C2F200}"/>
              </a:ext>
            </a:extLst>
          </p:cNvPr>
          <p:cNvSpPr>
            <a:spLocks noGrp="1"/>
          </p:cNvSpPr>
          <p:nvPr>
            <p:ph type="title"/>
          </p:nvPr>
        </p:nvSpPr>
        <p:spPr>
          <a:xfrm>
            <a:off x="983432" y="0"/>
            <a:ext cx="10225136" cy="6741367"/>
          </a:xfrm>
        </p:spPr>
        <p:txBody>
          <a:bodyPr/>
          <a:lstStyle/>
          <a:p>
            <a:endParaRPr lang="en-IN" dirty="0"/>
          </a:p>
        </p:txBody>
      </p:sp>
      <p:pic>
        <p:nvPicPr>
          <p:cNvPr id="29" name="Picture 28">
            <a:extLst>
              <a:ext uri="{FF2B5EF4-FFF2-40B4-BE49-F238E27FC236}">
                <a16:creationId xmlns:a16="http://schemas.microsoft.com/office/drawing/2014/main" id="{D65C325E-9784-579E-CA20-E48B93FA3DD7}"/>
              </a:ext>
            </a:extLst>
          </p:cNvPr>
          <p:cNvPicPr>
            <a:picLocks noChangeAspect="1"/>
          </p:cNvPicPr>
          <p:nvPr/>
        </p:nvPicPr>
        <p:blipFill>
          <a:blip r:embed="rId2"/>
          <a:stretch>
            <a:fillRect/>
          </a:stretch>
        </p:blipFill>
        <p:spPr>
          <a:xfrm>
            <a:off x="839416" y="-55376"/>
            <a:ext cx="10369151" cy="6769359"/>
          </a:xfrm>
          <a:prstGeom prst="rect">
            <a:avLst/>
          </a:prstGeom>
        </p:spPr>
      </p:pic>
    </p:spTree>
    <p:extLst>
      <p:ext uri="{BB962C8B-B14F-4D97-AF65-F5344CB8AC3E}">
        <p14:creationId xmlns:p14="http://schemas.microsoft.com/office/powerpoint/2010/main" val="1628771861"/>
      </p:ext>
    </p:extLst>
  </p:cSld>
  <p:clrMapOvr>
    <a:masterClrMapping/>
  </p:clrMapOvr>
</p:sld>
</file>

<file path=ppt/theme/theme1.xml><?xml version="1.0" encoding="utf-8"?>
<a:theme xmlns:a="http://schemas.openxmlformats.org/drawingml/2006/main" name="Office Theme">
  <a:themeElements>
    <a:clrScheme name="Droplet">
      <a:dk1>
        <a:srgbClr val="000000"/>
      </a:dk1>
      <a:lt1>
        <a:srgbClr val="FFFFFF"/>
      </a:lt1>
      <a:dk2>
        <a:srgbClr val="0065A8"/>
      </a:dk2>
      <a:lt2>
        <a:srgbClr val="E7E6E6"/>
      </a:lt2>
      <a:accent1>
        <a:srgbClr val="FDCFFD"/>
      </a:accent1>
      <a:accent2>
        <a:srgbClr val="B6DFFF"/>
      </a:accent2>
      <a:accent3>
        <a:srgbClr val="8AE3A8"/>
      </a:accent3>
      <a:accent4>
        <a:srgbClr val="A69BFB"/>
      </a:accent4>
      <a:accent5>
        <a:srgbClr val="B5C3FF"/>
      </a:accent5>
      <a:accent6>
        <a:srgbClr val="73E9C4"/>
      </a:accent6>
      <a:hlink>
        <a:srgbClr val="0563C1"/>
      </a:hlink>
      <a:folHlink>
        <a:srgbClr val="954F72"/>
      </a:folHlink>
    </a:clrScheme>
    <a:fontScheme name="Custom 2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oplet-Design-TM34316244_Win32_SD_v9" id="{4C371580-6163-46D2-96AA-0DCC330A1B9A}" vid="{FC8D8AFF-D381-4C29-B9DC-A81BA0CD1B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CCC5ED-FDC5-47FC-8E7E-D334979F14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4FA603-F875-4A03-93C9-402691CFAD8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421B937-7172-47A3-B8EF-010B04CBBB9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Droplet design</Template>
  <TotalTime>94</TotalTime>
  <Words>584</Words>
  <Application>Microsoft Office PowerPoint</Application>
  <PresentationFormat>Widescreen</PresentationFormat>
  <Paragraphs>38</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Proxima Nova</vt:lpstr>
      <vt:lpstr>Office Theme</vt:lpstr>
      <vt:lpstr>Smart water fountains</vt:lpstr>
      <vt:lpstr>AGENDA</vt:lpstr>
      <vt:lpstr>INTRO-DUCTION</vt:lpstr>
      <vt:lpstr>Hardware setup</vt:lpstr>
      <vt:lpstr>IoT Device Configuration</vt:lpstr>
      <vt:lpstr>BILl 0f materials</vt:lpstr>
      <vt:lpstr>Development of environment setup</vt:lpstr>
      <vt:lpstr>programming</vt:lpstr>
      <vt:lpstr>PowerPoint Presentation</vt:lpstr>
      <vt:lpstr>Real-Time Data Updates and Testing                                                        In this phase, the IoT device with its sensors and data collection script is tested rigorously to ensure accurate and reliable data collection. Data updates occur at predefined intervals to simulate real-time conditions, and the system is monitored for consistent performance. This phase is critical to verify the functionality and reliability of the hardware and software components in preparation for deployment and integration with the data-sharing platform</vt:lpstr>
      <vt:lpstr>EPS32 MICROCONTROLLER:                                            </vt:lpstr>
      <vt:lpstr>DTH22 sensor:                                               </vt:lpstr>
      <vt:lpstr>DTH22 sensor:                        sensors are very basic and slow, but are great for hobbyists who want to do some basic data logging. The DHT sensors are made of two parts, a capacitive humidity sensor and a thermistor. There is also a very basic chip inside that does some analog to digital conversion and spits out a digital signal with the temperature and humidity. The digital signal is fairly easy to read using any microcontroller</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fountains</dc:title>
  <dc:creator>Dhanalakshmi Rajendiran</dc:creator>
  <cp:lastModifiedBy>Dhanalakshmi Rajendiran</cp:lastModifiedBy>
  <cp:revision>1</cp:revision>
  <dcterms:created xsi:type="dcterms:W3CDTF">2023-10-17T05:18:00Z</dcterms:created>
  <dcterms:modified xsi:type="dcterms:W3CDTF">2023-10-17T06:52:14Z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