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3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43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2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7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0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0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EA3E40-07CF-491A-8F34-C8C045174B0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44C939-D40F-4DB5-92C1-D091D77F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2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671D-6F56-956A-21F6-9657B148F9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6600" b="1" cap="none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1608-CAF6-606F-FEFE-85CC6F4059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  <a:solidFill>
            <a:schemeClr val="bg1">
              <a:lumMod val="85000"/>
            </a:schemeClr>
          </a:solidFill>
        </p:spPr>
        <p:txBody>
          <a:bodyPr anchor="t" anchorCtr="0">
            <a:normAutofit/>
          </a:bodyPr>
          <a:lstStyle/>
          <a:p>
            <a:pPr marL="914400" lvl="2" indent="0" algn="ctr">
              <a:buNone/>
            </a:pPr>
            <a:endParaRPr lang="en-US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ctr">
              <a:buNone/>
            </a:pPr>
            <a:endParaRPr lang="en-US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ctr">
              <a:buNone/>
            </a:pP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Presentation By</a:t>
            </a:r>
          </a:p>
          <a:p>
            <a:pPr marL="914400" lvl="2" indent="0" algn="ctr">
              <a:buNone/>
            </a:pP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Kirubanidhi Ramachandran</a:t>
            </a:r>
          </a:p>
          <a:p>
            <a:pPr marL="914400" lvl="2" indent="0" algn="ctr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ctr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blue atom symbol with a black background&#10;&#10;Description automatically generated">
            <a:extLst>
              <a:ext uri="{FF2B5EF4-FFF2-40B4-BE49-F238E27FC236}">
                <a16:creationId xmlns:a16="http://schemas.microsoft.com/office/drawing/2014/main" id="{E635701E-2CBC-A08E-7893-F473CBCA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" y="2595693"/>
            <a:ext cx="3366052" cy="27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9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848A-CE37-F2F3-2608-5B3A885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A22-FD9B-8D1F-CD46-0D5B2B5B6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4450" cy="40247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F52E8-8248-06AD-4413-41E687C6239E}"/>
              </a:ext>
            </a:extLst>
          </p:cNvPr>
          <p:cNvSpPr/>
          <p:nvPr/>
        </p:nvSpPr>
        <p:spPr>
          <a:xfrm>
            <a:off x="4324350" y="3734103"/>
            <a:ext cx="2628900" cy="1247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ES6 class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D477E0-C88E-21B9-52F6-0334A60F2701}"/>
              </a:ext>
            </a:extLst>
          </p:cNvPr>
          <p:cNvCxnSpPr/>
          <p:nvPr/>
        </p:nvCxnSpPr>
        <p:spPr>
          <a:xfrm>
            <a:off x="2962275" y="4357991"/>
            <a:ext cx="1323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8C1465-C0A1-ABDA-A92D-30A9B7C2A0E0}"/>
              </a:ext>
            </a:extLst>
          </p:cNvPr>
          <p:cNvSpPr txBox="1"/>
          <p:nvPr/>
        </p:nvSpPr>
        <p:spPr>
          <a:xfrm>
            <a:off x="1785937" y="3734104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Properties(props)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5C51D2-64BF-C01C-794B-D07B5B8807AA}"/>
              </a:ext>
            </a:extLst>
          </p:cNvPr>
          <p:cNvCxnSpPr/>
          <p:nvPr/>
        </p:nvCxnSpPr>
        <p:spPr>
          <a:xfrm>
            <a:off x="6791325" y="4357990"/>
            <a:ext cx="1209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A98117-CE74-D07F-A237-521A147587A8}"/>
              </a:ext>
            </a:extLst>
          </p:cNvPr>
          <p:cNvSpPr txBox="1"/>
          <p:nvPr/>
        </p:nvSpPr>
        <p:spPr>
          <a:xfrm>
            <a:off x="8001000" y="3726852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HTML(JSX)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3998A-7E30-4B56-0C3A-609E51F42179}"/>
              </a:ext>
            </a:extLst>
          </p:cNvPr>
          <p:cNvSpPr/>
          <p:nvPr/>
        </p:nvSpPr>
        <p:spPr>
          <a:xfrm>
            <a:off x="5057776" y="4476749"/>
            <a:ext cx="1285874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9966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848A-CE37-F2F3-2608-5B3A885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A22-FD9B-8D1F-CD46-0D5B2B5B6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476500"/>
            <a:ext cx="10364450" cy="3762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COMPONENT FOLDER &amp; COMPONENT FILE (JS File)</a:t>
            </a:r>
          </a:p>
          <a:p>
            <a:r>
              <a:rPr lang="en-US" dirty="0"/>
              <a:t>Import 2 component (React, COMPONENT)</a:t>
            </a:r>
          </a:p>
          <a:p>
            <a:r>
              <a:rPr lang="en-US" dirty="0"/>
              <a:t>DEFINE CLASS in component File</a:t>
            </a:r>
          </a:p>
          <a:p>
            <a:r>
              <a:rPr lang="en-US" dirty="0"/>
              <a:t>Render Method HAS TO BE IN CLASS </a:t>
            </a:r>
          </a:p>
          <a:p>
            <a:r>
              <a:rPr lang="en-US" dirty="0"/>
              <a:t>RENDR METHOD CONTAINS RETURN</a:t>
            </a:r>
          </a:p>
          <a:p>
            <a:r>
              <a:rPr lang="en-US" dirty="0"/>
              <a:t>EXPORT RESPECTIVE COMPONENT</a:t>
            </a:r>
          </a:p>
          <a:p>
            <a:r>
              <a:rPr lang="en-US" dirty="0"/>
              <a:t>IMPORT COMPONENT in APP COMPONENT</a:t>
            </a:r>
          </a:p>
          <a:p>
            <a:r>
              <a:rPr lang="en-US" dirty="0"/>
              <a:t>CALL COMPONENT IN RENDER METHOD in CLASS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848A-CE37-F2F3-2608-5B3A885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VS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A22-FD9B-8D1F-CD46-0D5B2B5B6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476500"/>
            <a:ext cx="10364450" cy="3762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Functional VS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473C9-3CD4-938B-A0E6-53BBE437D8AC}"/>
              </a:ext>
            </a:extLst>
          </p:cNvPr>
          <p:cNvSpPr txBox="1"/>
          <p:nvPr/>
        </p:nvSpPr>
        <p:spPr>
          <a:xfrm>
            <a:off x="1924049" y="3733800"/>
            <a:ext cx="4352925" cy="175432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Simple Function</a:t>
            </a:r>
          </a:p>
          <a:p>
            <a:r>
              <a:rPr lang="en-US" dirty="0"/>
              <a:t>Absence of this keyword</a:t>
            </a:r>
          </a:p>
          <a:p>
            <a:r>
              <a:rPr lang="en-US" dirty="0"/>
              <a:t>No state maintenance</a:t>
            </a:r>
          </a:p>
          <a:p>
            <a:r>
              <a:rPr lang="en-US" dirty="0"/>
              <a:t>Mainly responsible for UI</a:t>
            </a:r>
          </a:p>
          <a:p>
            <a:r>
              <a:rPr lang="en-US" dirty="0"/>
              <a:t>Stateless/Dumb/Presentational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E469B-A461-E130-D55A-40B20FAFEA83}"/>
              </a:ext>
            </a:extLst>
          </p:cNvPr>
          <p:cNvSpPr txBox="1"/>
          <p:nvPr/>
        </p:nvSpPr>
        <p:spPr>
          <a:xfrm>
            <a:off x="1924049" y="2982443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D694-0D78-34F8-7590-12618A22780F}"/>
              </a:ext>
            </a:extLst>
          </p:cNvPr>
          <p:cNvSpPr txBox="1"/>
          <p:nvPr/>
        </p:nvSpPr>
        <p:spPr>
          <a:xfrm>
            <a:off x="6824973" y="3733799"/>
            <a:ext cx="4138301" cy="14773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More Feature Rich</a:t>
            </a:r>
          </a:p>
          <a:p>
            <a:r>
              <a:rPr lang="en-US" dirty="0"/>
              <a:t>Maintain their own private data-state</a:t>
            </a:r>
          </a:p>
          <a:p>
            <a:r>
              <a:rPr lang="en-US" dirty="0"/>
              <a:t>Complex UI logic</a:t>
            </a:r>
          </a:p>
          <a:p>
            <a:r>
              <a:rPr lang="en-US" dirty="0"/>
              <a:t>Provide lifecycle hook</a:t>
            </a:r>
          </a:p>
          <a:p>
            <a:r>
              <a:rPr lang="en-US" dirty="0"/>
              <a:t>Stateful/Smart/Container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06578-6E5E-7D49-9334-274AAB6DD8AE}"/>
              </a:ext>
            </a:extLst>
          </p:cNvPr>
          <p:cNvSpPr txBox="1"/>
          <p:nvPr/>
        </p:nvSpPr>
        <p:spPr>
          <a:xfrm>
            <a:off x="7072624" y="2920484"/>
            <a:ext cx="263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90902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5055-DCC6-B951-0E8E-9F878822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cap="none" dirty="0"/>
              <a:t>What </a:t>
            </a:r>
            <a:r>
              <a:rPr lang="en-US" sz="5400" b="1" cap="none"/>
              <a:t>is React JS?</a:t>
            </a:r>
            <a:endParaRPr lang="en-US" sz="54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BBC2-83BB-9232-1F92-68AA4E72BF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933700"/>
            <a:ext cx="5248901" cy="3047999"/>
          </a:xfrm>
        </p:spPr>
        <p:txBody>
          <a:bodyPr>
            <a:normAutofit/>
          </a:bodyPr>
          <a:lstStyle/>
          <a:p>
            <a:r>
              <a:rPr lang="en-US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JavaScript Framework</a:t>
            </a:r>
          </a:p>
          <a:p>
            <a:pPr marL="0" indent="0">
              <a:buNone/>
            </a:pPr>
            <a:endParaRPr lang="en-US"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solidFill>
                  <a:srgbClr val="161616"/>
                </a:solidFill>
                <a:latin typeface="IBM Plex Sans" panose="020F0502020204030204" pitchFamily="34" charset="0"/>
              </a:rPr>
              <a:t>JavaScript Library Created by Facebook</a:t>
            </a:r>
            <a:endParaRPr lang="en-US" sz="20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/>
          </a:p>
        </p:txBody>
      </p:sp>
      <p:pic>
        <p:nvPicPr>
          <p:cNvPr id="5" name="Picture 4" descr="A black square with a blue symbol on it&#10;&#10;Description automatically generated">
            <a:extLst>
              <a:ext uri="{FF2B5EF4-FFF2-40B4-BE49-F238E27FC236}">
                <a16:creationId xmlns:a16="http://schemas.microsoft.com/office/drawing/2014/main" id="{290A3CD2-6908-AC3C-2740-5B4D167F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210063"/>
            <a:ext cx="50482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A5A6-B71B-250A-9755-FB46D1F0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8"/>
            <a:ext cx="10364451" cy="1400782"/>
          </a:xfrm>
        </p:spPr>
        <p:txBody>
          <a:bodyPr>
            <a:normAutofit/>
          </a:bodyPr>
          <a:lstStyle/>
          <a:p>
            <a:r>
              <a:rPr lang="en-US" sz="5400" b="1" cap="none" dirty="0"/>
              <a:t>How React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D82E-23B8-CCC5-AF98-236FE35604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933700"/>
            <a:ext cx="5248901" cy="3047999"/>
          </a:xfrm>
        </p:spPr>
        <p:txBody>
          <a:bodyPr>
            <a:normAutofit/>
          </a:bodyPr>
          <a:lstStyle/>
          <a:p>
            <a:r>
              <a:rPr lang="en-US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creates Virtual DOM in Memory</a:t>
            </a:r>
          </a:p>
          <a:p>
            <a:pPr marL="0" indent="0">
              <a:buNone/>
            </a:pPr>
            <a:endParaRPr lang="en-US"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cap="none" dirty="0">
                <a:solidFill>
                  <a:srgbClr val="161616"/>
                </a:solidFill>
                <a:latin typeface="IBM Plex Sans" panose="020F0502020204030204" pitchFamily="34" charset="0"/>
                <a:cs typeface="Arial" panose="020B0604020202020204" pitchFamily="34" charset="0"/>
              </a:rPr>
              <a:t>No mani</a:t>
            </a:r>
            <a:r>
              <a:rPr lang="en-US" cap="none" dirty="0">
                <a:solidFill>
                  <a:srgbClr val="161616"/>
                </a:solidFill>
                <a:latin typeface="IBM Plex Sans" panose="020F0502020204030204" pitchFamily="34" charset="0"/>
                <a:cs typeface="Arial" panose="020B0604020202020204" pitchFamily="34" charset="0"/>
              </a:rPr>
              <a:t>pulation Browser DOM directly.</a:t>
            </a:r>
          </a:p>
          <a:p>
            <a:endParaRPr lang="en-US" cap="none" dirty="0">
              <a:solidFill>
                <a:srgbClr val="161616"/>
              </a:solidFill>
              <a:latin typeface="IBM Plex Sans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cap="none" dirty="0">
                <a:solidFill>
                  <a:srgbClr val="161616"/>
                </a:solidFill>
                <a:latin typeface="IBM Plex Sans" panose="020F0502020204030204" pitchFamily="34" charset="0"/>
                <a:cs typeface="Arial" panose="020B0604020202020204" pitchFamily="34" charset="0"/>
              </a:rPr>
              <a:t>First Manipulates V-DOM before making any change </a:t>
            </a:r>
            <a:r>
              <a:rPr lang="en-US" cap="none" dirty="0">
                <a:solidFill>
                  <a:srgbClr val="161616"/>
                </a:solidFill>
                <a:latin typeface="IBM Plex Sans" panose="020F0502020204030204" pitchFamily="34" charset="0"/>
                <a:cs typeface="Arial" panose="020B0604020202020204" pitchFamily="34" charset="0"/>
              </a:rPr>
              <a:t>on browser DOM.</a:t>
            </a:r>
            <a:endParaRPr lang="en-US"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/>
          </a:p>
        </p:txBody>
      </p:sp>
      <p:pic>
        <p:nvPicPr>
          <p:cNvPr id="5" name="Picture 4" descr="A yellow and orange circle with a crown in the center&#10;&#10;Description automatically generated">
            <a:extLst>
              <a:ext uri="{FF2B5EF4-FFF2-40B4-BE49-F238E27FC236}">
                <a16:creationId xmlns:a16="http://schemas.microsoft.com/office/drawing/2014/main" id="{BEBDEA19-F0FD-AA2D-8EB2-1457782CB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49" y="2543174"/>
            <a:ext cx="3762375" cy="32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BD4DF-5D80-8939-DA63-0A341E4E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cap="none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1431F6-4B6C-C13D-F25C-D076513C8808}"/>
              </a:ext>
            </a:extLst>
          </p:cNvPr>
          <p:cNvSpPr txBox="1">
            <a:spLocks/>
          </p:cNvSpPr>
          <p:nvPr/>
        </p:nvSpPr>
        <p:spPr>
          <a:xfrm>
            <a:off x="913774" y="2933700"/>
            <a:ext cx="5248901" cy="304799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Setting up React Environment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       node.js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solidFill>
                  <a:srgbClr val="161616"/>
                </a:solidFill>
                <a:latin typeface="IBM Plex Sans" panose="020F0502020204030204" pitchFamily="34" charset="0"/>
                <a:cs typeface="Arial" panose="020B0604020202020204" pitchFamily="34" charset="0"/>
              </a:rPr>
              <a:t>Run the React Application.</a:t>
            </a:r>
          </a:p>
          <a:p>
            <a:endParaRPr lang="en-US" cap="none" dirty="0">
              <a:solidFill>
                <a:srgbClr val="161616"/>
              </a:solidFill>
              <a:latin typeface="IBM Plex Sans" panose="020F050202020403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solidFill>
                  <a:srgbClr val="161616"/>
                </a:solidFill>
                <a:latin typeface="IBM Plex Sans" panose="020F0502020204030204" pitchFamily="34" charset="0"/>
                <a:cs typeface="Arial" panose="020B0604020202020204" pitchFamily="34" charset="0"/>
              </a:rPr>
              <a:t>Modifying React Application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/>
          </a:p>
        </p:txBody>
      </p:sp>
      <p:pic>
        <p:nvPicPr>
          <p:cNvPr id="7" name="Picture 6" descr="A blue atom symbol with a circle in center&#10;&#10;Description automatically generated">
            <a:extLst>
              <a:ext uri="{FF2B5EF4-FFF2-40B4-BE49-F238E27FC236}">
                <a16:creationId xmlns:a16="http://schemas.microsoft.com/office/drawing/2014/main" id="{5D0620DE-6448-3781-BD1D-ABC71FE96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95562"/>
            <a:ext cx="4724400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DFC1-10AD-219A-EE70-06774079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React JS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6156-3D08-32B8-ACE2-5219C99474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420351" cy="3947983"/>
          </a:xfrm>
        </p:spPr>
        <p:txBody>
          <a:bodyPr>
            <a:noAutofit/>
          </a:bodyPr>
          <a:lstStyle/>
          <a:p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React Components.</a:t>
            </a:r>
          </a:p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React Class</a:t>
            </a:r>
          </a:p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React Props</a:t>
            </a:r>
          </a:p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React Events</a:t>
            </a:r>
          </a:p>
          <a:p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414635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6728-4292-8366-A49F-5DBC004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7CE4-555B-74F8-7786-CE436AF535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BB961-2EFB-76F9-9141-8E9134E6504A}"/>
              </a:ext>
            </a:extLst>
          </p:cNvPr>
          <p:cNvSpPr/>
          <p:nvPr/>
        </p:nvSpPr>
        <p:spPr>
          <a:xfrm>
            <a:off x="3267075" y="2823099"/>
            <a:ext cx="4972050" cy="605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3AAED-D3D6-906F-F595-7787ED0C2309}"/>
              </a:ext>
            </a:extLst>
          </p:cNvPr>
          <p:cNvSpPr/>
          <p:nvPr/>
        </p:nvSpPr>
        <p:spPr>
          <a:xfrm>
            <a:off x="3267075" y="3429000"/>
            <a:ext cx="781142" cy="157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Side 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BAB05-2778-2B1B-EFD0-DE466EB48F19}"/>
              </a:ext>
            </a:extLst>
          </p:cNvPr>
          <p:cNvSpPr/>
          <p:nvPr/>
        </p:nvSpPr>
        <p:spPr>
          <a:xfrm>
            <a:off x="3267075" y="5004785"/>
            <a:ext cx="4972050" cy="6059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AEA96-0346-68E8-519E-7C954EC8B4BD}"/>
              </a:ext>
            </a:extLst>
          </p:cNvPr>
          <p:cNvSpPr/>
          <p:nvPr/>
        </p:nvSpPr>
        <p:spPr>
          <a:xfrm>
            <a:off x="7253055" y="3429000"/>
            <a:ext cx="986070" cy="157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Side 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59183-B6AD-1453-8329-AEFC2010AD43}"/>
              </a:ext>
            </a:extLst>
          </p:cNvPr>
          <p:cNvSpPr/>
          <p:nvPr/>
        </p:nvSpPr>
        <p:spPr>
          <a:xfrm>
            <a:off x="4048217" y="3429000"/>
            <a:ext cx="3293616" cy="1575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E59C5E-D3E9-CAEE-3078-7FE68A2A4DAB}"/>
              </a:ext>
            </a:extLst>
          </p:cNvPr>
          <p:cNvCxnSpPr/>
          <p:nvPr/>
        </p:nvCxnSpPr>
        <p:spPr>
          <a:xfrm>
            <a:off x="3067050" y="2731364"/>
            <a:ext cx="0" cy="3031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E602F7-6FCD-DDA5-5AB9-7C9B5D5064E4}"/>
              </a:ext>
            </a:extLst>
          </p:cNvPr>
          <p:cNvCxnSpPr/>
          <p:nvPr/>
        </p:nvCxnSpPr>
        <p:spPr>
          <a:xfrm>
            <a:off x="3067050" y="5763084"/>
            <a:ext cx="532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DFC89-0FA5-08B1-4B20-1692807FC4FD}"/>
              </a:ext>
            </a:extLst>
          </p:cNvPr>
          <p:cNvCxnSpPr/>
          <p:nvPr/>
        </p:nvCxnSpPr>
        <p:spPr>
          <a:xfrm>
            <a:off x="8410575" y="2731364"/>
            <a:ext cx="0" cy="3031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469F3-837C-4CCA-CB64-FC7955C9555D}"/>
              </a:ext>
            </a:extLst>
          </p:cNvPr>
          <p:cNvCxnSpPr/>
          <p:nvPr/>
        </p:nvCxnSpPr>
        <p:spPr>
          <a:xfrm>
            <a:off x="3067050" y="2731364"/>
            <a:ext cx="532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E65FF2-77FD-ADD3-807F-164C83C44966}"/>
              </a:ext>
            </a:extLst>
          </p:cNvPr>
          <p:cNvCxnSpPr>
            <a:cxnSpLocks/>
          </p:cNvCxnSpPr>
          <p:nvPr/>
        </p:nvCxnSpPr>
        <p:spPr>
          <a:xfrm>
            <a:off x="8410575" y="3429000"/>
            <a:ext cx="485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CC957F-AD1B-8E7F-75D2-041EA3D9E7F6}"/>
              </a:ext>
            </a:extLst>
          </p:cNvPr>
          <p:cNvSpPr txBox="1"/>
          <p:nvPr/>
        </p:nvSpPr>
        <p:spPr>
          <a:xfrm>
            <a:off x="8896349" y="3126049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(App Component)</a:t>
            </a:r>
          </a:p>
        </p:txBody>
      </p:sp>
    </p:spTree>
    <p:extLst>
      <p:ext uri="{BB962C8B-B14F-4D97-AF65-F5344CB8AC3E}">
        <p14:creationId xmlns:p14="http://schemas.microsoft.com/office/powerpoint/2010/main" val="399575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848A-CE37-F2F3-2608-5B3A885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A22-FD9B-8D1F-CD46-0D5B2B5B6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476500"/>
            <a:ext cx="10364450" cy="3762983"/>
          </a:xfrm>
        </p:spPr>
        <p:txBody>
          <a:bodyPr/>
          <a:lstStyle/>
          <a:p>
            <a:r>
              <a:rPr lang="en-US" dirty="0"/>
              <a:t>Java Script File [Component CODE]</a:t>
            </a:r>
          </a:p>
          <a:p>
            <a:r>
              <a:rPr lang="en-US" dirty="0"/>
              <a:t>App.JS   [ APP COMPONENT]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1ADB2-5FDF-EC85-9439-069528B0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87" y="3429001"/>
            <a:ext cx="7543800" cy="28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2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848A-CE37-F2F3-2608-5B3A885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A22-FD9B-8D1F-CD46-0D5B2B5B6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476500"/>
            <a:ext cx="10364450" cy="3762983"/>
          </a:xfrm>
        </p:spPr>
        <p:txBody>
          <a:bodyPr/>
          <a:lstStyle/>
          <a:p>
            <a:r>
              <a:rPr lang="en-US" dirty="0"/>
              <a:t>Create COMPONENT FOLDER &amp; COMPONENT FILE (JS File)</a:t>
            </a:r>
          </a:p>
          <a:p>
            <a:r>
              <a:rPr lang="en-US" dirty="0"/>
              <a:t>DEFINE Function in component File</a:t>
            </a:r>
          </a:p>
          <a:p>
            <a:r>
              <a:rPr lang="en-US" dirty="0"/>
              <a:t>EXPORT COMPONENT</a:t>
            </a:r>
          </a:p>
          <a:p>
            <a:r>
              <a:rPr lang="en-US" dirty="0"/>
              <a:t>IMPORT COMPONENT in APP COMPONENT</a:t>
            </a:r>
          </a:p>
          <a:p>
            <a:r>
              <a:rPr lang="en-US" dirty="0"/>
              <a:t>CALL COMPONENT IN RENDER METHOD in CLASS APP</a:t>
            </a:r>
          </a:p>
          <a:p>
            <a:r>
              <a:rPr lang="en-US" dirty="0"/>
              <a:t>import BY DIFFERENT component name (My component)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7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848A-CE37-F2F3-2608-5B3A885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A22-FD9B-8D1F-CD46-0D5B2B5B6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476500"/>
            <a:ext cx="10364450" cy="37629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F52E8-8248-06AD-4413-41E687C6239E}"/>
              </a:ext>
            </a:extLst>
          </p:cNvPr>
          <p:cNvSpPr/>
          <p:nvPr/>
        </p:nvSpPr>
        <p:spPr>
          <a:xfrm>
            <a:off x="4324350" y="3734103"/>
            <a:ext cx="2628900" cy="1247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Javascript</a:t>
            </a:r>
            <a:r>
              <a:rPr lang="en-US" dirty="0"/>
              <a:t>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D477E0-C88E-21B9-52F6-0334A60F2701}"/>
              </a:ext>
            </a:extLst>
          </p:cNvPr>
          <p:cNvCxnSpPr/>
          <p:nvPr/>
        </p:nvCxnSpPr>
        <p:spPr>
          <a:xfrm>
            <a:off x="2962275" y="4357991"/>
            <a:ext cx="1323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8C1465-C0A1-ABDA-A92D-30A9B7C2A0E0}"/>
              </a:ext>
            </a:extLst>
          </p:cNvPr>
          <p:cNvSpPr txBox="1"/>
          <p:nvPr/>
        </p:nvSpPr>
        <p:spPr>
          <a:xfrm>
            <a:off x="1785937" y="3734104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Properties(props)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5C51D2-64BF-C01C-794B-D07B5B8807AA}"/>
              </a:ext>
            </a:extLst>
          </p:cNvPr>
          <p:cNvCxnSpPr/>
          <p:nvPr/>
        </p:nvCxnSpPr>
        <p:spPr>
          <a:xfrm>
            <a:off x="6791325" y="4357990"/>
            <a:ext cx="1209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A98117-CE74-D07F-A237-521A147587A8}"/>
              </a:ext>
            </a:extLst>
          </p:cNvPr>
          <p:cNvSpPr txBox="1"/>
          <p:nvPr/>
        </p:nvSpPr>
        <p:spPr>
          <a:xfrm>
            <a:off x="8001000" y="3726852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HTML(JSX)</a:t>
            </a:r>
          </a:p>
        </p:txBody>
      </p:sp>
    </p:spTree>
    <p:extLst>
      <p:ext uri="{BB962C8B-B14F-4D97-AF65-F5344CB8AC3E}">
        <p14:creationId xmlns:p14="http://schemas.microsoft.com/office/powerpoint/2010/main" val="35819990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4847</TotalTime>
  <Words>272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IBM Plex Sans</vt:lpstr>
      <vt:lpstr>Tw Cen MT</vt:lpstr>
      <vt:lpstr>Droplet</vt:lpstr>
      <vt:lpstr>React JS</vt:lpstr>
      <vt:lpstr>What is React JS?</vt:lpstr>
      <vt:lpstr>How React Works?</vt:lpstr>
      <vt:lpstr>Environment</vt:lpstr>
      <vt:lpstr>React JS Features</vt:lpstr>
      <vt:lpstr>Components</vt:lpstr>
      <vt:lpstr>COMPONENTS</vt:lpstr>
      <vt:lpstr>Functional Component</vt:lpstr>
      <vt:lpstr>Functional Component</vt:lpstr>
      <vt:lpstr>Functional Component</vt:lpstr>
      <vt:lpstr>CLASS Component</vt:lpstr>
      <vt:lpstr>FUNCTIONAL VS CLASS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Citizen-Centered Design in Urban Planning: How Augmented Reality can be used in Citizen Participation Processes</dc:title>
  <dc:creator>kiruidentitynest@outlook.com</dc:creator>
  <cp:lastModifiedBy>Ramachandran, Kirubanidhi</cp:lastModifiedBy>
  <cp:revision>85</cp:revision>
  <dcterms:created xsi:type="dcterms:W3CDTF">2021-12-03T20:58:29Z</dcterms:created>
  <dcterms:modified xsi:type="dcterms:W3CDTF">2024-02-28T03:15:04Z</dcterms:modified>
</cp:coreProperties>
</file>