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58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embeddedFontLst>
    <p:embeddedFont>
      <p:font typeface="Trebuchet MS" pitchFamily="34" charset="0"/>
      <p:regular r:id="rId13"/>
      <p:bold r:id="rId14"/>
      <p:italic r:id="rId15"/>
      <p:boldItalic r:id="rId16"/>
    </p:embeddedFont>
    <p:embeddedFont>
      <p:font typeface="SOBISCUIT" charset="0"/>
      <p:regular r:id="rId17"/>
    </p:embeddedFont>
    <p:embeddedFont>
      <p:font typeface="Arial Rounded MT Bold" pitchFamily="34" charset="0"/>
      <p:regular r:id="rId18"/>
    </p:embeddedFont>
    <p:embeddedFont>
      <p:font typeface="Garamond" pitchFamily="18" charset="0"/>
      <p:regular r:id="rId19"/>
      <p:bold r:id="rId20"/>
      <p:italic r:id="rId21"/>
    </p:embeddedFont>
    <p:embeddedFont>
      <p:font typeface="Ink Free" pitchFamily="66" charset="0"/>
      <p:regular r:id="rId22"/>
    </p:embeddedFont>
    <p:embeddedFont>
      <p:font typeface="DejaVu Serif Condensed" charset="0"/>
      <p:regular r:id="rId23"/>
      <p:bold r:id="rId24"/>
      <p:italic r:id="rId25"/>
      <p:boldItalic r:id="rId26"/>
    </p:embeddedFont>
    <p:embeddedFont>
      <p:font typeface="Agency FB" pitchFamily="34" charset="0"/>
      <p:regular r:id="rId27"/>
      <p:bold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Wingdings 2" pitchFamily="18" charset="2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AA87B"/>
    <a:srgbClr val="E79796"/>
    <a:srgbClr val="F5CEC7"/>
    <a:srgbClr val="C6C09C"/>
    <a:srgbClr val="FFB284"/>
    <a:srgbClr val="978E57"/>
    <a:srgbClr val="FFC98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5992B-685A-4013-AF23-AC590292DE90}" v="159" dt="2025-09-18T23:21:21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antika Karthikeyan" userId="89a0558f0e208273" providerId="LiveId" clId="{B1AFC22C-01C2-46E4-8907-742274EB0DAB}"/>
    <pc:docChg chg="undo redo custSel addSld delSld modSld sldOrd">
      <pc:chgData name="Avantika Karthikeyan" userId="89a0558f0e208273" providerId="LiveId" clId="{B1AFC22C-01C2-46E4-8907-742274EB0DAB}" dt="2025-09-18T23:21:43.792" v="297" actId="14100"/>
      <pc:docMkLst>
        <pc:docMk/>
      </pc:docMkLst>
      <pc:sldChg chg="addSp modSp mod modAnim">
        <pc:chgData name="Avantika Karthikeyan" userId="89a0558f0e208273" providerId="LiveId" clId="{B1AFC22C-01C2-46E4-8907-742274EB0DAB}" dt="2025-09-18T23:09:33.352" v="239" actId="14100"/>
        <pc:sldMkLst>
          <pc:docMk/>
          <pc:sldMk cId="1713187398" sldId="256"/>
        </pc:sldMkLst>
        <pc:spChg chg="add mod">
          <ac:chgData name="Avantika Karthikeyan" userId="89a0558f0e208273" providerId="LiveId" clId="{B1AFC22C-01C2-46E4-8907-742274EB0DAB}" dt="2025-09-18T23:08:01.665" v="154" actId="21"/>
          <ac:spMkLst>
            <pc:docMk/>
            <pc:sldMk cId="1713187398" sldId="256"/>
            <ac:spMk id="3" creationId="{D7A42DCF-068D-1EB5-62F2-C74C16F5A630}"/>
          </ac:spMkLst>
        </pc:spChg>
        <pc:spChg chg="mod">
          <ac:chgData name="Avantika Karthikeyan" userId="89a0558f0e208273" providerId="LiveId" clId="{B1AFC22C-01C2-46E4-8907-742274EB0DAB}" dt="2025-09-18T23:08:28.393" v="199" actId="20577"/>
          <ac:spMkLst>
            <pc:docMk/>
            <pc:sldMk cId="1713187398" sldId="256"/>
            <ac:spMk id="1059" creationId="{FE8207E9-E90A-D165-CB27-4A105DA882B2}"/>
          </ac:spMkLst>
        </pc:spChg>
        <pc:spChg chg="mod">
          <ac:chgData name="Avantika Karthikeyan" userId="89a0558f0e208273" providerId="LiveId" clId="{B1AFC22C-01C2-46E4-8907-742274EB0DAB}" dt="2025-09-18T23:09:33.352" v="239" actId="14100"/>
          <ac:spMkLst>
            <pc:docMk/>
            <pc:sldMk cId="1713187398" sldId="256"/>
            <ac:spMk id="1060" creationId="{9EF439B0-B588-ED54-29F4-63E9D20C7704}"/>
          </ac:spMkLst>
        </pc:spChg>
      </pc:sldChg>
      <pc:sldChg chg="del">
        <pc:chgData name="Avantika Karthikeyan" userId="89a0558f0e208273" providerId="LiveId" clId="{B1AFC22C-01C2-46E4-8907-742274EB0DAB}" dt="2025-09-18T22:27:18.364" v="0" actId="47"/>
        <pc:sldMkLst>
          <pc:docMk/>
          <pc:sldMk cId="244904983" sldId="257"/>
        </pc:sldMkLst>
      </pc:sldChg>
      <pc:sldChg chg="addSp delSp modSp mod ord addAnim delAnim">
        <pc:chgData name="Avantika Karthikeyan" userId="89a0558f0e208273" providerId="LiveId" clId="{B1AFC22C-01C2-46E4-8907-742274EB0DAB}" dt="2025-09-18T23:07:15.047" v="152"/>
        <pc:sldMkLst>
          <pc:docMk/>
          <pc:sldMk cId="2312996119" sldId="258"/>
        </pc:sldMkLst>
        <pc:spChg chg="mod">
          <ac:chgData name="Avantika Karthikeyan" userId="89a0558f0e208273" providerId="LiveId" clId="{B1AFC22C-01C2-46E4-8907-742274EB0DAB}" dt="2025-09-18T22:28:18.727" v="26" actId="20577"/>
          <ac:spMkLst>
            <pc:docMk/>
            <pc:sldMk cId="2312996119" sldId="258"/>
            <ac:spMk id="63" creationId="{5C762114-F906-0665-B9C7-23BBBBDB6E9B}"/>
          </ac:spMkLst>
        </pc:spChg>
        <pc:spChg chg="add mod">
          <ac:chgData name="Avantika Karthikeyan" userId="89a0558f0e208273" providerId="LiveId" clId="{B1AFC22C-01C2-46E4-8907-742274EB0DAB}" dt="2025-09-18T23:07:15.047" v="152"/>
          <ac:spMkLst>
            <pc:docMk/>
            <pc:sldMk cId="2312996119" sldId="258"/>
            <ac:spMk id="67" creationId="{09569C50-CB2F-C0A6-2A34-3DC5E478C954}"/>
          </ac:spMkLst>
        </pc:spChg>
        <pc:spChg chg="del mod">
          <ac:chgData name="Avantika Karthikeyan" userId="89a0558f0e208273" providerId="LiveId" clId="{B1AFC22C-01C2-46E4-8907-742274EB0DAB}" dt="2025-09-18T22:27:43.243" v="7" actId="478"/>
          <ac:spMkLst>
            <pc:docMk/>
            <pc:sldMk cId="2312996119" sldId="258"/>
            <ac:spMk id="69" creationId="{A2308F9E-A4E0-0715-0E7B-3798B830C7F6}"/>
          </ac:spMkLst>
        </pc:spChg>
        <pc:spChg chg="add del">
          <ac:chgData name="Avantika Karthikeyan" userId="89a0558f0e208273" providerId="LiveId" clId="{B1AFC22C-01C2-46E4-8907-742274EB0DAB}" dt="2025-09-18T22:28:12.037" v="14" actId="478"/>
          <ac:spMkLst>
            <pc:docMk/>
            <pc:sldMk cId="2312996119" sldId="258"/>
            <ac:spMk id="70" creationId="{176DBB0C-F266-927A-68C0-4DF3EF9CA747}"/>
          </ac:spMkLst>
        </pc:spChg>
        <pc:grpChg chg="mod">
          <ac:chgData name="Avantika Karthikeyan" userId="89a0558f0e208273" providerId="LiveId" clId="{B1AFC22C-01C2-46E4-8907-742274EB0DAB}" dt="2025-09-18T22:27:54.116" v="10" actId="1076"/>
          <ac:grpSpMkLst>
            <pc:docMk/>
            <pc:sldMk cId="2312996119" sldId="258"/>
            <ac:grpSpMk id="62" creationId="{0EB1C091-DCF2-0AC2-0196-1EDA6772850D}"/>
          </ac:grpSpMkLst>
        </pc:grpChg>
      </pc:sldChg>
      <pc:sldChg chg="del">
        <pc:chgData name="Avantika Karthikeyan" userId="89a0558f0e208273" providerId="LiveId" clId="{B1AFC22C-01C2-46E4-8907-742274EB0DAB}" dt="2025-09-18T22:27:30.832" v="5" actId="47"/>
        <pc:sldMkLst>
          <pc:docMk/>
          <pc:sldMk cId="1457620545" sldId="259"/>
        </pc:sldMkLst>
      </pc:sldChg>
      <pc:sldChg chg="del">
        <pc:chgData name="Avantika Karthikeyan" userId="89a0558f0e208273" providerId="LiveId" clId="{B1AFC22C-01C2-46E4-8907-742274EB0DAB}" dt="2025-09-18T22:27:29.420" v="4" actId="47"/>
        <pc:sldMkLst>
          <pc:docMk/>
          <pc:sldMk cId="2338666395" sldId="260"/>
        </pc:sldMkLst>
      </pc:sldChg>
      <pc:sldChg chg="addSp delSp modSp del mod ord addAnim delAnim modAnim">
        <pc:chgData name="Avantika Karthikeyan" userId="89a0558f0e208273" providerId="LiveId" clId="{B1AFC22C-01C2-46E4-8907-742274EB0DAB}" dt="2025-09-18T23:13:50.869" v="242" actId="47"/>
        <pc:sldMkLst>
          <pc:docMk/>
          <pc:sldMk cId="1803753853" sldId="261"/>
        </pc:sldMkLst>
        <pc:spChg chg="add del">
          <ac:chgData name="Avantika Karthikeyan" userId="89a0558f0e208273" providerId="LiveId" clId="{B1AFC22C-01C2-46E4-8907-742274EB0DAB}" dt="2025-09-18T22:29:27.244" v="46" actId="478"/>
          <ac:spMkLst>
            <pc:docMk/>
            <pc:sldMk cId="1803753853" sldId="261"/>
            <ac:spMk id="2" creationId="{20096D8B-5652-53A6-5F5C-B104783F2397}"/>
          </ac:spMkLst>
        </pc:spChg>
        <pc:spChg chg="del mod">
          <ac:chgData name="Avantika Karthikeyan" userId="89a0558f0e208273" providerId="LiveId" clId="{B1AFC22C-01C2-46E4-8907-742274EB0DAB}" dt="2025-09-18T22:30:36.215" v="116"/>
          <ac:spMkLst>
            <pc:docMk/>
            <pc:sldMk cId="1803753853" sldId="261"/>
            <ac:spMk id="1056" creationId="{AA0B178A-9352-F318-FCB5-98632CFBC62F}"/>
          </ac:spMkLst>
        </pc:spChg>
        <pc:spChg chg="del">
          <ac:chgData name="Avantika Karthikeyan" userId="89a0558f0e208273" providerId="LiveId" clId="{B1AFC22C-01C2-46E4-8907-742274EB0DAB}" dt="2025-09-18T22:29:22.041" v="44" actId="478"/>
          <ac:spMkLst>
            <pc:docMk/>
            <pc:sldMk cId="1803753853" sldId="261"/>
            <ac:spMk id="1057" creationId="{E1A2D98C-9CD1-7ADA-B45E-6DB7D2308657}"/>
          </ac:spMkLst>
        </pc:spChg>
        <pc:spChg chg="add del mod">
          <ac:chgData name="Avantika Karthikeyan" userId="89a0558f0e208273" providerId="LiveId" clId="{B1AFC22C-01C2-46E4-8907-742274EB0DAB}" dt="2025-09-18T22:30:36.207" v="114" actId="478"/>
          <ac:spMkLst>
            <pc:docMk/>
            <pc:sldMk cId="1803753853" sldId="261"/>
            <ac:spMk id="1058" creationId="{C5687F72-6137-AD9F-30D7-B0893C8B672D}"/>
          </ac:spMkLst>
        </pc:spChg>
        <pc:spChg chg="del">
          <ac:chgData name="Avantika Karthikeyan" userId="89a0558f0e208273" providerId="LiveId" clId="{B1AFC22C-01C2-46E4-8907-742274EB0DAB}" dt="2025-09-18T22:28:57.819" v="35" actId="478"/>
          <ac:spMkLst>
            <pc:docMk/>
            <pc:sldMk cId="1803753853" sldId="261"/>
            <ac:spMk id="1061" creationId="{2F4B97BB-1B47-26A8-ADA0-048362236F2E}"/>
          </ac:spMkLst>
        </pc:spChg>
        <pc:spChg chg="del">
          <ac:chgData name="Avantika Karthikeyan" userId="89a0558f0e208273" providerId="LiveId" clId="{B1AFC22C-01C2-46E4-8907-742274EB0DAB}" dt="2025-09-18T22:28:35.259" v="29" actId="478"/>
          <ac:spMkLst>
            <pc:docMk/>
            <pc:sldMk cId="1803753853" sldId="261"/>
            <ac:spMk id="1062" creationId="{CF26F47A-B1BC-DD86-C788-0E58EF078207}"/>
          </ac:spMkLst>
        </pc:spChg>
        <pc:spChg chg="del">
          <ac:chgData name="Avantika Karthikeyan" userId="89a0558f0e208273" providerId="LiveId" clId="{B1AFC22C-01C2-46E4-8907-742274EB0DAB}" dt="2025-09-18T22:28:51.196" v="34" actId="478"/>
          <ac:spMkLst>
            <pc:docMk/>
            <pc:sldMk cId="1803753853" sldId="261"/>
            <ac:spMk id="1064" creationId="{73A9260E-5380-25D6-F901-04D6F8AB8294}"/>
          </ac:spMkLst>
        </pc:spChg>
        <pc:spChg chg="del mod">
          <ac:chgData name="Avantika Karthikeyan" userId="89a0558f0e208273" providerId="LiveId" clId="{B1AFC22C-01C2-46E4-8907-742274EB0DAB}" dt="2025-09-18T22:28:31.625" v="28" actId="478"/>
          <ac:spMkLst>
            <pc:docMk/>
            <pc:sldMk cId="1803753853" sldId="261"/>
            <ac:spMk id="1066" creationId="{413F67CF-13C9-6077-5A1E-36FDBD0E61E3}"/>
          </ac:spMkLst>
        </pc:spChg>
        <pc:spChg chg="del">
          <ac:chgData name="Avantika Karthikeyan" userId="89a0558f0e208273" providerId="LiveId" clId="{B1AFC22C-01C2-46E4-8907-742274EB0DAB}" dt="2025-09-18T22:29:00.022" v="36" actId="478"/>
          <ac:spMkLst>
            <pc:docMk/>
            <pc:sldMk cId="1803753853" sldId="261"/>
            <ac:spMk id="1068" creationId="{410C9E7F-E92F-E7EB-2D5E-017E08D686F9}"/>
          </ac:spMkLst>
        </pc:spChg>
        <pc:spChg chg="del">
          <ac:chgData name="Avantika Karthikeyan" userId="89a0558f0e208273" providerId="LiveId" clId="{B1AFC22C-01C2-46E4-8907-742274EB0DAB}" dt="2025-09-18T22:28:39.950" v="30" actId="478"/>
          <ac:spMkLst>
            <pc:docMk/>
            <pc:sldMk cId="1803753853" sldId="261"/>
            <ac:spMk id="1069" creationId="{457917C4-24B3-EAC1-E69F-799703F35F6B}"/>
          </ac:spMkLst>
        </pc:spChg>
        <pc:spChg chg="del">
          <ac:chgData name="Avantika Karthikeyan" userId="89a0558f0e208273" providerId="LiveId" clId="{B1AFC22C-01C2-46E4-8907-742274EB0DAB}" dt="2025-09-18T22:29:02.050" v="37" actId="478"/>
          <ac:spMkLst>
            <pc:docMk/>
            <pc:sldMk cId="1803753853" sldId="261"/>
            <ac:spMk id="1070" creationId="{F28FE06F-1B9D-6718-17B2-BE133E273AFF}"/>
          </ac:spMkLst>
        </pc:spChg>
        <pc:spChg chg="del">
          <ac:chgData name="Avantika Karthikeyan" userId="89a0558f0e208273" providerId="LiveId" clId="{B1AFC22C-01C2-46E4-8907-742274EB0DAB}" dt="2025-09-18T22:28:43.386" v="31" actId="478"/>
          <ac:spMkLst>
            <pc:docMk/>
            <pc:sldMk cId="1803753853" sldId="261"/>
            <ac:spMk id="1071" creationId="{90DA17BD-8902-F07F-E0C7-3397D512359F}"/>
          </ac:spMkLst>
        </pc:spChg>
        <pc:spChg chg="del">
          <ac:chgData name="Avantika Karthikeyan" userId="89a0558f0e208273" providerId="LiveId" clId="{B1AFC22C-01C2-46E4-8907-742274EB0DAB}" dt="2025-09-18T22:29:17.454" v="42" actId="478"/>
          <ac:spMkLst>
            <pc:docMk/>
            <pc:sldMk cId="1803753853" sldId="261"/>
            <ac:spMk id="1072" creationId="{CE3529F2-75AE-D282-F9CF-B68AB0014700}"/>
          </ac:spMkLst>
        </pc:spChg>
        <pc:spChg chg="del">
          <ac:chgData name="Avantika Karthikeyan" userId="89a0558f0e208273" providerId="LiveId" clId="{B1AFC22C-01C2-46E4-8907-742274EB0DAB}" dt="2025-09-18T22:29:20.010" v="43" actId="478"/>
          <ac:spMkLst>
            <pc:docMk/>
            <pc:sldMk cId="1803753853" sldId="261"/>
            <ac:spMk id="1073" creationId="{46B1DBD9-CBEE-63A9-0456-0D00D9BE85AC}"/>
          </ac:spMkLst>
        </pc:spChg>
        <pc:spChg chg="del">
          <ac:chgData name="Avantika Karthikeyan" userId="89a0558f0e208273" providerId="LiveId" clId="{B1AFC22C-01C2-46E4-8907-742274EB0DAB}" dt="2025-09-18T22:29:15.375" v="41" actId="478"/>
          <ac:spMkLst>
            <pc:docMk/>
            <pc:sldMk cId="1803753853" sldId="261"/>
            <ac:spMk id="1074" creationId="{DE6B13B8-97D3-9611-9BC0-871BDE18A9AD}"/>
          </ac:spMkLst>
        </pc:spChg>
        <pc:spChg chg="del">
          <ac:chgData name="Avantika Karthikeyan" userId="89a0558f0e208273" providerId="LiveId" clId="{B1AFC22C-01C2-46E4-8907-742274EB0DAB}" dt="2025-09-18T22:29:11.602" v="40" actId="478"/>
          <ac:spMkLst>
            <pc:docMk/>
            <pc:sldMk cId="1803753853" sldId="261"/>
            <ac:spMk id="1075" creationId="{4AF7C5FE-29CD-CD9E-C9F4-C9D637DD1355}"/>
          </ac:spMkLst>
        </pc:spChg>
        <pc:spChg chg="del">
          <ac:chgData name="Avantika Karthikeyan" userId="89a0558f0e208273" providerId="LiveId" clId="{B1AFC22C-01C2-46E4-8907-742274EB0DAB}" dt="2025-09-18T22:29:08.620" v="39" actId="478"/>
          <ac:spMkLst>
            <pc:docMk/>
            <pc:sldMk cId="1803753853" sldId="261"/>
            <ac:spMk id="1076" creationId="{B40B5500-3E9E-29F1-B675-DEA333A77F22}"/>
          </ac:spMkLst>
        </pc:spChg>
        <pc:spChg chg="del">
          <ac:chgData name="Avantika Karthikeyan" userId="89a0558f0e208273" providerId="LiveId" clId="{B1AFC22C-01C2-46E4-8907-742274EB0DAB}" dt="2025-09-18T22:29:06.647" v="38" actId="478"/>
          <ac:spMkLst>
            <pc:docMk/>
            <pc:sldMk cId="1803753853" sldId="261"/>
            <ac:spMk id="1077" creationId="{231AA8AA-BD06-02E1-FF4F-D2991B230D0C}"/>
          </ac:spMkLst>
        </pc:spChg>
        <pc:grpChg chg="del">
          <ac:chgData name="Avantika Karthikeyan" userId="89a0558f0e208273" providerId="LiveId" clId="{B1AFC22C-01C2-46E4-8907-742274EB0DAB}" dt="2025-09-18T22:28:48.756" v="33" actId="478"/>
          <ac:grpSpMkLst>
            <pc:docMk/>
            <pc:sldMk cId="1803753853" sldId="261"/>
            <ac:grpSpMk id="1101" creationId="{A7863567-7AD2-8718-5649-C317A7E75A45}"/>
          </ac:grpSpMkLst>
        </pc:grpChg>
        <pc:picChg chg="del">
          <ac:chgData name="Avantika Karthikeyan" userId="89a0558f0e208273" providerId="LiveId" clId="{B1AFC22C-01C2-46E4-8907-742274EB0DAB}" dt="2025-09-18T22:28:46.370" v="32" actId="478"/>
          <ac:picMkLst>
            <pc:docMk/>
            <pc:sldMk cId="1803753853" sldId="261"/>
            <ac:picMk id="29" creationId="{7081531B-9A0D-72D1-35E9-6420B5D554FF}"/>
          </ac:picMkLst>
        </pc:picChg>
        <pc:cxnChg chg="mod">
          <ac:chgData name="Avantika Karthikeyan" userId="89a0558f0e208273" providerId="LiveId" clId="{B1AFC22C-01C2-46E4-8907-742274EB0DAB}" dt="2025-09-18T22:28:48.756" v="33" actId="478"/>
          <ac:cxnSpMkLst>
            <pc:docMk/>
            <pc:sldMk cId="1803753853" sldId="261"/>
            <ac:cxnSpMk id="1082" creationId="{297E4EBF-D721-F386-EB45-7C9F4221360E}"/>
          </ac:cxnSpMkLst>
        </pc:cxnChg>
        <pc:cxnChg chg="mod">
          <ac:chgData name="Avantika Karthikeyan" userId="89a0558f0e208273" providerId="LiveId" clId="{B1AFC22C-01C2-46E4-8907-742274EB0DAB}" dt="2025-09-18T22:28:48.756" v="33" actId="478"/>
          <ac:cxnSpMkLst>
            <pc:docMk/>
            <pc:sldMk cId="1803753853" sldId="261"/>
            <ac:cxnSpMk id="1086" creationId="{489F84EB-9579-AB00-E205-346D950DBF8A}"/>
          </ac:cxnSpMkLst>
        </pc:cxnChg>
        <pc:cxnChg chg="mod">
          <ac:chgData name="Avantika Karthikeyan" userId="89a0558f0e208273" providerId="LiveId" clId="{B1AFC22C-01C2-46E4-8907-742274EB0DAB}" dt="2025-09-18T22:28:48.756" v="33" actId="478"/>
          <ac:cxnSpMkLst>
            <pc:docMk/>
            <pc:sldMk cId="1803753853" sldId="261"/>
            <ac:cxnSpMk id="1088" creationId="{4ECE3CAB-986C-B4FD-400B-A78EA5321CF2}"/>
          </ac:cxnSpMkLst>
        </pc:cxnChg>
        <pc:cxnChg chg="mod">
          <ac:chgData name="Avantika Karthikeyan" userId="89a0558f0e208273" providerId="LiveId" clId="{B1AFC22C-01C2-46E4-8907-742274EB0DAB}" dt="2025-09-18T22:28:48.756" v="33" actId="478"/>
          <ac:cxnSpMkLst>
            <pc:docMk/>
            <pc:sldMk cId="1803753853" sldId="261"/>
            <ac:cxnSpMk id="1090" creationId="{5B3D9232-521E-2EB4-06FA-718098139831}"/>
          </ac:cxnSpMkLst>
        </pc:cxnChg>
        <pc:cxnChg chg="mod">
          <ac:chgData name="Avantika Karthikeyan" userId="89a0558f0e208273" providerId="LiveId" clId="{B1AFC22C-01C2-46E4-8907-742274EB0DAB}" dt="2025-09-18T22:28:48.756" v="33" actId="478"/>
          <ac:cxnSpMkLst>
            <pc:docMk/>
            <pc:sldMk cId="1803753853" sldId="261"/>
            <ac:cxnSpMk id="1092" creationId="{E78CB434-87C0-3799-8900-77DB6CBC2441}"/>
          </ac:cxnSpMkLst>
        </pc:cxnChg>
        <pc:cxnChg chg="mod">
          <ac:chgData name="Avantika Karthikeyan" userId="89a0558f0e208273" providerId="LiveId" clId="{B1AFC22C-01C2-46E4-8907-742274EB0DAB}" dt="2025-09-18T22:28:48.756" v="33" actId="478"/>
          <ac:cxnSpMkLst>
            <pc:docMk/>
            <pc:sldMk cId="1803753853" sldId="261"/>
            <ac:cxnSpMk id="1094" creationId="{5F12A815-2D14-A508-079F-C4C67B75D804}"/>
          </ac:cxnSpMkLst>
        </pc:cxnChg>
        <pc:cxnChg chg="mod">
          <ac:chgData name="Avantika Karthikeyan" userId="89a0558f0e208273" providerId="LiveId" clId="{B1AFC22C-01C2-46E4-8907-742274EB0DAB}" dt="2025-09-18T22:28:48.756" v="33" actId="478"/>
          <ac:cxnSpMkLst>
            <pc:docMk/>
            <pc:sldMk cId="1803753853" sldId="261"/>
            <ac:cxnSpMk id="1097" creationId="{B293EED6-CB45-AEC5-FDDD-702736C388E1}"/>
          </ac:cxnSpMkLst>
        </pc:cxnChg>
        <pc:cxnChg chg="mod">
          <ac:chgData name="Avantika Karthikeyan" userId="89a0558f0e208273" providerId="LiveId" clId="{B1AFC22C-01C2-46E4-8907-742274EB0DAB}" dt="2025-09-18T22:28:48.756" v="33" actId="478"/>
          <ac:cxnSpMkLst>
            <pc:docMk/>
            <pc:sldMk cId="1803753853" sldId="261"/>
            <ac:cxnSpMk id="1099" creationId="{2DD92AC1-4CC7-5E97-EB8B-749BD2BC9CF9}"/>
          </ac:cxnSpMkLst>
        </pc:cxnChg>
      </pc:sldChg>
      <pc:sldChg chg="del">
        <pc:chgData name="Avantika Karthikeyan" userId="89a0558f0e208273" providerId="LiveId" clId="{B1AFC22C-01C2-46E4-8907-742274EB0DAB}" dt="2025-09-18T22:27:28.507" v="3" actId="47"/>
        <pc:sldMkLst>
          <pc:docMk/>
          <pc:sldMk cId="2916603912" sldId="262"/>
        </pc:sldMkLst>
      </pc:sldChg>
      <pc:sldChg chg="addSp modSp add modAnim">
        <pc:chgData name="Avantika Karthikeyan" userId="89a0558f0e208273" providerId="LiveId" clId="{B1AFC22C-01C2-46E4-8907-742274EB0DAB}" dt="2025-09-18T23:13:40.254" v="241"/>
        <pc:sldMkLst>
          <pc:docMk/>
          <pc:sldMk cId="3429333196" sldId="262"/>
        </pc:sldMkLst>
        <pc:spChg chg="add mod">
          <ac:chgData name="Avantika Karthikeyan" userId="89a0558f0e208273" providerId="LiveId" clId="{B1AFC22C-01C2-46E4-8907-742274EB0DAB}" dt="2025-09-18T23:13:29.341" v="240"/>
          <ac:spMkLst>
            <pc:docMk/>
            <pc:sldMk cId="3429333196" sldId="262"/>
            <ac:spMk id="65" creationId="{8A724635-8E19-12C0-D998-7E99C163AB7A}"/>
          </ac:spMkLst>
        </pc:spChg>
        <pc:spChg chg="add mod">
          <ac:chgData name="Avantika Karthikeyan" userId="89a0558f0e208273" providerId="LiveId" clId="{B1AFC22C-01C2-46E4-8907-742274EB0DAB}" dt="2025-09-18T23:13:40.254" v="241"/>
          <ac:spMkLst>
            <pc:docMk/>
            <pc:sldMk cId="3429333196" sldId="262"/>
            <ac:spMk id="67" creationId="{237FE0D2-5451-B4BD-5B6A-6B04D24184D9}"/>
          </ac:spMkLst>
        </pc:spChg>
      </pc:sldChg>
      <pc:sldChg chg="addSp modSp add mod">
        <pc:chgData name="Avantika Karthikeyan" userId="89a0558f0e208273" providerId="LiveId" clId="{B1AFC22C-01C2-46E4-8907-742274EB0DAB}" dt="2025-09-18T23:17:53.087" v="257" actId="403"/>
        <pc:sldMkLst>
          <pc:docMk/>
          <pc:sldMk cId="344034650" sldId="263"/>
        </pc:sldMkLst>
        <pc:spChg chg="add mod">
          <ac:chgData name="Avantika Karthikeyan" userId="89a0558f0e208273" providerId="LiveId" clId="{B1AFC22C-01C2-46E4-8907-742274EB0DAB}" dt="2025-09-18T23:17:53.087" v="257" actId="403"/>
          <ac:spMkLst>
            <pc:docMk/>
            <pc:sldMk cId="344034650" sldId="263"/>
            <ac:spMk id="3" creationId="{5B9F83CA-453C-8B62-2D44-565279BE750B}"/>
          </ac:spMkLst>
        </pc:spChg>
      </pc:sldChg>
      <pc:sldChg chg="del">
        <pc:chgData name="Avantika Karthikeyan" userId="89a0558f0e208273" providerId="LiveId" clId="{B1AFC22C-01C2-46E4-8907-742274EB0DAB}" dt="2025-09-18T22:27:28.022" v="2" actId="47"/>
        <pc:sldMkLst>
          <pc:docMk/>
          <pc:sldMk cId="873298207" sldId="263"/>
        </pc:sldMkLst>
      </pc:sldChg>
      <pc:sldChg chg="addSp modSp add mod ord">
        <pc:chgData name="Avantika Karthikeyan" userId="89a0558f0e208273" providerId="LiveId" clId="{B1AFC22C-01C2-46E4-8907-742274EB0DAB}" dt="2025-09-18T23:21:43.792" v="297" actId="14100"/>
        <pc:sldMkLst>
          <pc:docMk/>
          <pc:sldMk cId="1402954083" sldId="264"/>
        </pc:sldMkLst>
        <pc:spChg chg="add mod">
          <ac:chgData name="Avantika Karthikeyan" userId="89a0558f0e208273" providerId="LiveId" clId="{B1AFC22C-01C2-46E4-8907-742274EB0DAB}" dt="2025-09-18T23:21:43.792" v="297" actId="14100"/>
          <ac:spMkLst>
            <pc:docMk/>
            <pc:sldMk cId="1402954083" sldId="264"/>
            <ac:spMk id="65" creationId="{E6EFAFAC-D813-0213-B1C9-E1588940B4B3}"/>
          </ac:spMkLst>
        </pc:spChg>
      </pc:sldChg>
      <pc:sldChg chg="del">
        <pc:chgData name="Avantika Karthikeyan" userId="89a0558f0e208273" providerId="LiveId" clId="{B1AFC22C-01C2-46E4-8907-742274EB0DAB}" dt="2025-09-18T22:27:27.685" v="1" actId="47"/>
        <pc:sldMkLst>
          <pc:docMk/>
          <pc:sldMk cId="2223695033" sldId="264"/>
        </pc:sldMkLst>
      </pc:sldChg>
      <pc:sldChg chg="add ord">
        <pc:chgData name="Avantika Karthikeyan" userId="89a0558f0e208273" providerId="LiveId" clId="{B1AFC22C-01C2-46E4-8907-742274EB0DAB}" dt="2025-09-18T22:31:11.254" v="128"/>
        <pc:sldMkLst>
          <pc:docMk/>
          <pc:sldMk cId="1108287573" sldId="265"/>
        </pc:sldMkLst>
      </pc:sldChg>
      <pc:sldChg chg="add">
        <pc:chgData name="Avantika Karthikeyan" userId="89a0558f0e208273" providerId="LiveId" clId="{B1AFC22C-01C2-46E4-8907-742274EB0DAB}" dt="2025-09-18T22:31:03.489" v="125" actId="2890"/>
        <pc:sldMkLst>
          <pc:docMk/>
          <pc:sldMk cId="555024120" sldId="266"/>
        </pc:sldMkLst>
      </pc:sldChg>
      <pc:sldChg chg="add">
        <pc:chgData name="Avantika Karthikeyan" userId="89a0558f0e208273" providerId="LiveId" clId="{B1AFC22C-01C2-46E4-8907-742274EB0DAB}" dt="2025-09-18T22:31:08.705" v="126" actId="2890"/>
        <pc:sldMkLst>
          <pc:docMk/>
          <pc:sldMk cId="1229597934" sldId="267"/>
        </pc:sldMkLst>
      </pc:sldChg>
      <pc:sldChg chg="add ord">
        <pc:chgData name="Avantika Karthikeyan" userId="89a0558f0e208273" providerId="LiveId" clId="{B1AFC22C-01C2-46E4-8907-742274EB0DAB}" dt="2025-09-18T22:31:19.229" v="131"/>
        <pc:sldMkLst>
          <pc:docMk/>
          <pc:sldMk cId="805748675" sldId="268"/>
        </pc:sldMkLst>
      </pc:sldChg>
      <pc:sldChg chg="add ord">
        <pc:chgData name="Avantika Karthikeyan" userId="89a0558f0e208273" providerId="LiveId" clId="{B1AFC22C-01C2-46E4-8907-742274EB0DAB}" dt="2025-09-18T22:31:26.268" v="134"/>
        <pc:sldMkLst>
          <pc:docMk/>
          <pc:sldMk cId="2499784029" sldId="269"/>
        </pc:sldMkLst>
      </pc:sldChg>
      <pc:sldChg chg="add ord">
        <pc:chgData name="Avantika Karthikeyan" userId="89a0558f0e208273" providerId="LiveId" clId="{B1AFC22C-01C2-46E4-8907-742274EB0DAB}" dt="2025-09-18T23:14:07.507" v="245"/>
        <pc:sldMkLst>
          <pc:docMk/>
          <pc:sldMk cId="62144297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FE21220-4B18-40E3-A248-D24AFE86963F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2CDCB66-99CE-4170-9101-B79DEFFBA8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="" xmlns:a16="http://schemas.microsoft.com/office/drawing/2014/main" id="{4D263AE9-CECC-4F46-C790-0212D8A0FF7B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73BFE30-00F4-B61B-3285-672E2082FF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C9CB438-48D0-47AD-62C6-A83106D756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29875463-CFBD-AD23-BA99-9DF7047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9C38498-679A-D977-0154-274178E1BF5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81712297-0589-4D31-070F-47F23C3C5A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0CDDD35B-2146-E283-79CA-4F34865032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C772F06E-1A8A-2A83-D585-EAFF034C2C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66DA4BC-2DF7-65B5-AB87-D884DA8A54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90C103D0-1985-FB72-C48B-9925574CC7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056721AD-26C2-5529-5FFF-2D01B4D2AE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4CDD17FC-1F2C-F118-CC02-9451A95AD6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C1B4FC0C-5DAB-D782-D2F3-A37C3068CD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9ECD23B-760E-9E53-D1A2-E9B6FD4993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1A1F44E6-2D7F-EF28-2534-AABD5BDFCBC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47D8B1DB-9FB0-0890-4C91-5079E71B3D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C19FAF9-A71F-425E-7EF6-F308E398DD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88491C97-E2AE-0C3C-A087-B67AF4E726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3E8787C5-FA99-850C-5B03-E7F6C44C4A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16F126E5-42C9-B7F2-6F1D-A25C690C80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A4784074-DC87-739C-C8B5-CBFB7356E9E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397F33E4-A3B6-0C5E-F5DD-4A374508F8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3601A4D4-CDDE-699F-384A-D91B1C191F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4DA36FF9-E561-859F-E73A-E675769B2C38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BE4362D0-CF69-FFB5-A8D2-DBCC9D87362B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2589269C-62E3-6974-46BF-CE2619469149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71168B8D-CD71-8C2B-20BE-E7FFD74C4E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FA84FC8B-2801-A795-1DB8-1C18BB1D3EC4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191A946B-08F2-CEE3-05BC-B42458765648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B4F482D1-919E-E90A-FD54-21C876E45DC3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E04789D5-84DC-CD2A-3CF6-90C88BB71F0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93A464D-8183-9C0D-F270-EEA5EB4BE411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357219F4-F33D-FC28-511C-FA4C6C93B4DA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0FEF7E64-2C16-CBBF-C534-58ECC5E7F9B4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E62119B9-B8B8-CBCD-57B0-0EC422F55C6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F0ACF9BF-5D22-6DCE-EA78-CEA244722A80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954C4D89-4B86-9F02-D2E9-02213B1A7EB0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67374B4E-F300-0411-0B35-7F874DC6B9F1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BE5C6B23-C871-69EB-7B3C-27D77B6CE44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26651E9-24EE-3DA0-CBD0-7719E8355B74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3AC3FAF6-AC33-CF21-B9F9-414D299D106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145C34E-0F64-AED5-AB34-016C109A1B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4D5E0B4-C682-D218-C14B-440DEC13F8F4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BA9672F2-F7AC-0D63-68C7-5B0EC69B33C9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FAD658C6-8F90-A8DE-44E7-1C79626F6AF1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3BD50C59-60AE-D4FC-3E6E-5AA4D5E12AC6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028C8D73-A00A-2C6C-2FF5-97453BC83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40AE92D2-5F95-2B81-F540-D726D0673E2C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0B3698D6-8BD9-91A0-E664-1C43737D1A98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1D6C0F4B-EC2E-A7DE-0838-BA99A9BD094F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AFDF56E9-301C-F745-2AFF-EB46A36D0BC4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8920EC77-DA1D-F7AC-F58F-A606C0AA2A87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962F2077-30E8-DBF4-7B7E-3F6E6AFF5CDD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24E1475E-4046-5E66-3DB8-759ECF72F002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9A00CF2-C82D-D663-42F6-F5D33C15BDB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914D1099-D3F6-3AE3-F061-15B507EB481B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7D1F97D4-92B5-0944-DE93-13FFCFE99FF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A72DAC5B-793B-B7D0-7098-63BA20AF71E5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12AD74A3-254C-987C-9283-5D9D63DA9C1A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1222EE68-7BC6-8E03-AEFE-CC9198C01E6F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BBE5AAA5-D964-7A36-7082-1FC6DA986A3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896A2F33-A2D4-71ED-EA1D-2AAB1C82955C}"/>
              </a:ext>
            </a:extLst>
          </p:cNvPr>
          <p:cNvGrpSpPr/>
          <p:nvPr/>
        </p:nvGrpSpPr>
        <p:grpSpPr>
          <a:xfrm flipH="1">
            <a:off x="1879049" y="-19986"/>
            <a:ext cx="1803307" cy="1958297"/>
            <a:chOff x="9474769" y="539409"/>
            <a:chExt cx="1951636" cy="2119373"/>
          </a:xfrm>
        </p:grpSpPr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31CDDF18-33F7-73A9-FDE3-B83ECC95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4829458">
              <a:off x="9753810" y="986187"/>
              <a:ext cx="1393554" cy="195163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F67A2B56-A6E9-92A1-E198-775C3FCEF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2432441">
              <a:off x="9508866" y="539409"/>
              <a:ext cx="868537" cy="121636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0EB1C091-DCF2-0AC2-0196-1EDA6772850D}"/>
              </a:ext>
            </a:extLst>
          </p:cNvPr>
          <p:cNvGrpSpPr/>
          <p:nvPr/>
        </p:nvGrpSpPr>
        <p:grpSpPr>
          <a:xfrm>
            <a:off x="3602670" y="458476"/>
            <a:ext cx="5459181" cy="1142998"/>
            <a:chOff x="3913415" y="717553"/>
            <a:chExt cx="4000500" cy="114299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="" xmlns:a16="http://schemas.microsoft.com/office/drawing/2014/main" id="{5C762114-F906-0665-B9C7-23BBBBDB6E9B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FFC98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OBISCUIT" pitchFamily="2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="" xmlns:a16="http://schemas.microsoft.com/office/drawing/2014/main" id="{25D4DF88-C317-4619-801F-E9A675FDAEF0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74E54558-9899-D04F-1B99-55B6FA2A6C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30" b="10067"/>
          <a:stretch/>
        </p:blipFill>
        <p:spPr>
          <a:xfrm>
            <a:off x="9868537" y="3455751"/>
            <a:ext cx="2411729" cy="2857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65EE24D4-FC92-8FC6-A30A-4B269972A5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9402" y="329975"/>
            <a:ext cx="1563599" cy="171353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A2B1EFAE-5C8F-5D56-0849-113EA45FE4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07" y="405923"/>
            <a:ext cx="824987" cy="90409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9569C50-CB2F-C0A6-2A34-3DC5E478C954}"/>
              </a:ext>
            </a:extLst>
          </p:cNvPr>
          <p:cNvSpPr txBox="1"/>
          <p:nvPr/>
        </p:nvSpPr>
        <p:spPr>
          <a:xfrm>
            <a:off x="546735" y="1642157"/>
            <a:ext cx="907922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 Rounded MT Bold" panose="020F0704030504030204" pitchFamily="34" charset="0"/>
              </a:rPr>
              <a:t>STUDENT NAME</a:t>
            </a:r>
            <a:r>
              <a:rPr lang="en-US" sz="2800" dirty="0" smtClean="0">
                <a:latin typeface="Arial Rounded MT Bold" panose="020F0704030504030204" pitchFamily="34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kirupa.R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Rounded MT Bold" panose="020F0704030504030204" pitchFamily="34" charset="0"/>
              </a:rPr>
              <a:t>REGISTOR NO AND NMID: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212406216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15F62777B634AFCB09645499CB32174B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Arial Rounded MT Bold" panose="020F0704030504030204" pitchFamily="34" charset="0"/>
              </a:rPr>
              <a:t>DEPARTMENT: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BCA COMPUTERE APPLICATION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 Rounded MT Bold" panose="020F0704030504030204" pitchFamily="34" charset="0"/>
              </a:rPr>
              <a:t>COLLEGE/UNIVERSITY: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 College of Arts &amp; Science/University of Madras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D5A568CE-A3AE-4FDD-A311-CB1B47E2EEF3}"/>
              </a:ext>
            </a:extLst>
          </p:cNvPr>
          <p:cNvSpPr txBox="1"/>
          <p:nvPr/>
        </p:nvSpPr>
        <p:spPr>
          <a:xfrm>
            <a:off x="4495801" y="718619"/>
            <a:ext cx="431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Digital Portfolio</a:t>
            </a:r>
            <a:endParaRPr lang="en-IN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299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8B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80FB1130-E19B-C53A-BC49-229D11561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9D320900-435E-64EB-C82B-4C9E935C009F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91C04E2B-BF69-0DB8-D6B6-BDE9DAA712F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4490F1E6-FD4B-749D-F9F1-DB0D465B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943EEA9B-903E-011C-9DD7-66F1CAD8888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E28CA518-2BB3-E71E-4A79-AB024F1348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84C7A8C4-7F7F-05A8-1AA1-5F74B9937A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44AD7C5-A02C-E399-14D6-EBE2FB309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DF193DCA-AD3F-CB25-5FB7-0E01294E82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4666B2C2-B6B6-A5B6-D9A2-204C41314A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5C5C7432-6E3E-E1F2-F92B-89CA5CA777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BC32FCAC-9B9B-ABB5-D7E9-F5EE1E5094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638CD44E-1F04-0E4C-1AFC-CDB348E313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270CA14D-A0D8-B364-BB32-4FEE4AC65F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079D6BE4-8765-54BE-8ABD-4B0CFEE947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7D6AD8C-A035-7FD4-35FC-2C7ACF1D03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62769FC-5645-9AE5-AC4B-C7F4D2E30D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F68E8115-5C08-2CF6-FD31-50CCCBC16B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02599C78-7AE9-1B18-ACA2-DCA49C6A06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4DBC555-63D5-2E31-2FAA-7F950C501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2EC7E6A6-D2FA-3AEF-D338-9E475F2EF4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0893DBFC-3C75-E18D-C5B7-BE4C0F693A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D0F0F526-7B3F-D011-3C45-9A9EF6F838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A83A57E1-27E7-B099-3868-42D6623F50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03EF619C-459D-01DE-D15A-376474CAFB5F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2E14D74A-CEB8-3E21-1E44-0B45819AB78E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5CFBA320-B596-8B1A-30D8-BD08BBEC1BDE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270F91B-1F6F-F6BF-7CEB-44BC2978E325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ED6DA2CF-0933-053D-389D-CBA4376F49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1EA67A34-F992-406F-C5B8-56D66C90FB1F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35634AE9-FB86-BBCF-759D-D5B12870724E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C7A1BABD-152C-4FFF-0366-993C3206DA0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59C6AE2D-9A58-8194-6CCB-FE379B10C8C5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44E2339F-B6B8-EA3D-9020-667321A5FAD7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8FDD8819-8DF7-F436-3E11-D5DBA45F36DD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C2386446-C489-B4C8-CBB3-1B4E1C62311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24073E38-C151-61D4-E158-E17313EB8380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BA16A7A3-790E-A59A-8E0B-335C50BFC700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E552B088-FD5F-FC01-4BC9-F49C54E599B0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1644427E-125B-CB59-57B4-81E0BB06BD6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ECDAAC92-478C-3370-399E-450D45A7B6C8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DAF7BBFC-0E40-639C-4A3A-0F9E37B600A1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0F94F1BB-7FBC-50F2-0166-E05F7277D9FC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A3C82B4C-2261-B893-197C-DAB91C2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4789587C-2C18-C13B-9BDE-952984E27B3A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8F2C6021-701B-F8A2-95FE-E15A69EAE092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4068F878-52F8-5E68-3045-37B60E29DC72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6F8CE724-A106-78C5-A0B1-F0BE536E2CE2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E293156D-28B5-EF6F-8BD3-0929D2FC9C67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807B5F88-A0CE-7185-51BB-799FFC4724B9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063DF4FE-2C9D-8193-FA32-644054DF3FB0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615E192C-8037-96E2-726C-26E3E57F33F8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06689C4B-45F5-375A-E7B5-90A577833986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7C334A63-0FC4-31F3-9A0E-ACE22A91D493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4DA61B37-CC7D-46CC-B004-765432F2F41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05093961-5C66-C7D8-01DE-D8C8D775A3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F8DE027F-A54F-E28F-2077-BF67E528B75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5C40C733-1068-80ED-A7BE-776364FC81B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B99E5152-C9F8-B274-B097-F7704F3BF9AA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A0922662-3FC7-0DC4-B696-45F65AF94F15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E7A07B13-6EA9-8948-CCE3-DD11AF8B5CC5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A46D4874-6E22-FCEE-66C5-F762E0163ED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9" name="Picture 1078">
            <a:extLst>
              <a:ext uri="{FF2B5EF4-FFF2-40B4-BE49-F238E27FC236}">
                <a16:creationId xmlns="" xmlns:a16="http://schemas.microsoft.com/office/drawing/2014/main" id="{0CA7AC2D-01C0-4A25-E333-A9F7B8F16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0" t="32544" r="19463" b="32073"/>
          <a:stretch/>
        </p:blipFill>
        <p:spPr>
          <a:xfrm>
            <a:off x="10613925" y="5205527"/>
            <a:ext cx="1298675" cy="1265125"/>
          </a:xfrm>
          <a:prstGeom prst="rect">
            <a:avLst/>
          </a:prstGeom>
        </p:spPr>
      </p:pic>
      <p:pic>
        <p:nvPicPr>
          <p:cNvPr id="1080" name="Picture 1079">
            <a:extLst>
              <a:ext uri="{FF2B5EF4-FFF2-40B4-BE49-F238E27FC236}">
                <a16:creationId xmlns="" xmlns:a16="http://schemas.microsoft.com/office/drawing/2014/main" id="{A0083D51-F20B-EED0-B120-7788744F0B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0" t="32544" r="19463" b="32073"/>
          <a:stretch/>
        </p:blipFill>
        <p:spPr>
          <a:xfrm flipH="1">
            <a:off x="279399" y="5205527"/>
            <a:ext cx="1298675" cy="126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015EA2E-8F9B-EEF9-FDBF-2DE8159ED008}"/>
              </a:ext>
            </a:extLst>
          </p:cNvPr>
          <p:cNvSpPr txBox="1"/>
          <p:nvPr/>
        </p:nvSpPr>
        <p:spPr>
          <a:xfrm>
            <a:off x="3295455" y="568415"/>
            <a:ext cx="4965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spc="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Results And Screenshots</a:t>
            </a:r>
            <a:endParaRPr lang="en-IN" sz="3200" u="sng" dirty="0">
              <a:latin typeface="Roshivall" panose="02000600000000000000" charset="0"/>
              <a:ea typeface="DejaVu Serif Condensed" panose="020B0604020202020204" charset="0"/>
              <a:cs typeface="DejaVu Serif Condensed" panose="020B060402020202020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="" xmlns:a16="http://schemas.microsoft.com/office/drawing/2014/main" id="{DBFFEE07-BB9A-F46A-C336-E924F0485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TextBox 1027">
            <a:extLst>
              <a:ext uri="{FF2B5EF4-FFF2-40B4-BE49-F238E27FC236}">
                <a16:creationId xmlns="" xmlns:a16="http://schemas.microsoft.com/office/drawing/2014/main" id="{AF8E2D87-4608-2E0A-2139-A7C01AB55C25}"/>
              </a:ext>
            </a:extLst>
          </p:cNvPr>
          <p:cNvSpPr txBox="1"/>
          <p:nvPr/>
        </p:nvSpPr>
        <p:spPr>
          <a:xfrm>
            <a:off x="1866901" y="6177064"/>
            <a:ext cx="269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Mobile view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="" xmlns:a16="http://schemas.microsoft.com/office/drawing/2014/main" id="{3AC3DE0C-1B09-AD89-770F-8974B5DB09AE}"/>
              </a:ext>
            </a:extLst>
          </p:cNvPr>
          <p:cNvSpPr txBox="1"/>
          <p:nvPr/>
        </p:nvSpPr>
        <p:spPr>
          <a:xfrm>
            <a:off x="7277993" y="6177064"/>
            <a:ext cx="276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Destop</a:t>
            </a:r>
            <a:r>
              <a:rPr lang="en-IN" dirty="0" smtClean="0"/>
              <a:t> </a:t>
            </a:r>
            <a:r>
              <a:rPr lang="en-IN" dirty="0"/>
              <a:t>view</a:t>
            </a:r>
          </a:p>
        </p:txBody>
      </p:sp>
      <p:pic>
        <p:nvPicPr>
          <p:cNvPr id="73" name="Picture 72" descr="_C__Users_Admin_Desktop_kiruba_index.html (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00412" y="1232451"/>
            <a:ext cx="2179475" cy="4803913"/>
          </a:xfrm>
          <a:prstGeom prst="rect">
            <a:avLst/>
          </a:prstGeom>
        </p:spPr>
      </p:pic>
      <p:pic>
        <p:nvPicPr>
          <p:cNvPr id="74" name="Picture 73" descr="_C__Users_Admin_Desktop_kiruba_index.html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6997" y="1457738"/>
            <a:ext cx="2039647" cy="46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7840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84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85343CD-EAF6-1252-9C19-BF1C7C4B3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="" xmlns:a16="http://schemas.microsoft.com/office/drawing/2014/main" id="{7CAB5E07-DE7B-177E-A451-2BA2FA9C01D4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47FC179-1566-9779-513F-85FD0D9D6A4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B0856D6-C189-B76A-AB8B-38EA53B9323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69A44B05-402C-8D56-A47A-E4F95A9FDB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6514CEB4-5838-C757-BA30-0CB0DD2C2C8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AA9212EB-E48B-CE65-5C24-2B485645CD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93A72669-D134-A73A-0F78-B88A13F971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4C4C2ED1-0183-4476-F946-805F95835A1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88797FD-C3B4-1CEE-3080-6E2F672D6C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9948018E-1648-07FC-BC8E-61C7DEB3FA3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D6416EA5-CDE3-7DCF-0032-2ED4DF3742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B11D6F73-7398-E6DF-D2B4-5DA79E8814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B53CA641-6674-B28A-5394-4A432379767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C245E726-C080-9C6C-8D0A-DAD554C16D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7578AC21-97E1-1AE0-1E68-1F9C852D65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B1EF974-C615-558E-6A0D-2F67CB35C44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850684FB-0EBE-3E5C-C79B-35444A509C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784551EB-57D8-ED58-4B47-0AB0F5C889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640C00DE-8137-3A83-449A-4ADB57B61F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DA8CA808-69C4-4235-B231-A6CEEB22AE5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E4A94D7B-7249-B99C-EBDD-B1123C2AC7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A5BAC22-3706-A3CB-6723-D723074347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86ECBB31-B372-5ADE-8254-EB2A683C70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2248A851-FDE4-91AE-DD7F-16EB88C27C68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33D05970-D1BF-7BD6-3C8A-20C45C4D8FBC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7AC8774B-98AF-C531-65CB-78D40489606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C5834741-C56C-E089-D737-027B6773BE11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1A47AFAB-AB1C-A486-A59F-5E0DA599B590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0E9F812D-6D07-6076-A476-CD8BDCE0CB1A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F7E7AD61-C4D1-AE8B-E8EE-D27DD7B3BB05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A5E2BA4-7028-91D3-AF6F-82F79145C2B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34861B55-D790-1B19-39EB-7FECF81FB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BD6D8F53-5652-4AFD-AC8F-9ECDAD3CBFBC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0B82DEBA-1DC9-7242-1A15-9991EE4C974A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C1D99FA1-2EC5-3386-9D59-7F1021EE2C0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5534AA89-770D-448C-0017-21DD318B5F35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51DC5CA3-2835-D008-D2A1-8D6AD81CF405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3D4C88ED-AA02-B463-4A6C-CA60A25CD1E3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B846C601-3FD1-BF1D-CE48-D97D48CF7AB5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68B0F898-53D5-CD57-F798-4C23AE720581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9993DD32-8D59-72CE-BA30-46F2B2BE0FE1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EB9AB6C0-6B60-7FBE-57DF-8C98E8FABFE4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6803059F-C99A-7FEC-2C71-1216C827B371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DC9BF787-2DCD-2271-C3AE-C8025DA1126D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45DECA5-15CE-C557-00CF-2C663BBB60B1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AF66911-6224-3C75-EB13-720D92E23DD7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29D27035-2C19-354D-0C67-76AF97BA0F2A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5FD6320E-424B-1081-A2C1-08B91F0C1341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D54A1599-210E-8884-8B93-2C387A988C19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5C2A9955-3E22-65BD-B006-38266ADF05E7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E0A7BD1A-3752-7F86-5EDD-34D74AB382ED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A5E0B865-1518-8785-258B-C2DB811ACE41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48667C70-17A9-2719-5554-26A95EB2BC53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EE69E42E-9327-A087-99DE-F6C5425AD1AF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1144C2FC-B24B-508D-A071-711674F1E4E4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7B199A26-A168-DD33-A7C7-2CD14E3BD3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A269FE68-1CD1-1375-0744-81C8B473F06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A3987DC1-D8CA-6663-DD04-784EB46D49F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E56FE46C-3AA7-26A9-2443-55186AB0A93C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EC878BCB-932E-7005-2A7D-42225212B0B3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F838C4DB-863C-4419-9896-3779B08A40EC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A2548DCD-9925-428B-240C-65B906238C31}"/>
              </a:ext>
            </a:extLst>
          </p:cNvPr>
          <p:cNvGrpSpPr/>
          <p:nvPr/>
        </p:nvGrpSpPr>
        <p:grpSpPr>
          <a:xfrm flipH="1">
            <a:off x="1879049" y="-19986"/>
            <a:ext cx="1803307" cy="1958297"/>
            <a:chOff x="9474769" y="539409"/>
            <a:chExt cx="1951636" cy="2119373"/>
          </a:xfrm>
        </p:grpSpPr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18ED5BED-65CF-5866-E7E7-1A1B5E732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4829458">
              <a:off x="9753810" y="986187"/>
              <a:ext cx="1393554" cy="195163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0EC5DCD8-74C6-4830-E4DE-51578A9E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2432441">
              <a:off x="9508866" y="539409"/>
              <a:ext cx="868537" cy="121636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829D728B-A03D-CA9D-3543-D5A1E2AA7E0B}"/>
              </a:ext>
            </a:extLst>
          </p:cNvPr>
          <p:cNvGrpSpPr/>
          <p:nvPr/>
        </p:nvGrpSpPr>
        <p:grpSpPr>
          <a:xfrm>
            <a:off x="3468010" y="546099"/>
            <a:ext cx="5459181" cy="1142998"/>
            <a:chOff x="3913415" y="717553"/>
            <a:chExt cx="4000500" cy="114299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="" xmlns:a16="http://schemas.microsoft.com/office/drawing/2014/main" id="{CAFBACCA-5DDA-E549-3204-65E20EB07B92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FFC98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OBISCUIT" pitchFamily="2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="" xmlns:a16="http://schemas.microsoft.com/office/drawing/2014/main" id="{0442FE48-620E-84E8-272C-2E7D1FE3BC3F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000EFF5C-3F74-FDF1-1771-A42EF4641E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30" b="10067"/>
          <a:stretch/>
        </p:blipFill>
        <p:spPr>
          <a:xfrm>
            <a:off x="9436737" y="3433423"/>
            <a:ext cx="2411729" cy="2857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A67EAF59-92FB-3827-B9D3-C1D03F1E54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9402" y="329975"/>
            <a:ext cx="1563599" cy="171353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96DD7A9B-3129-F86E-D9CB-31A9C6F867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07" y="405923"/>
            <a:ext cx="824987" cy="9040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C0586B3E-B4EE-686F-A9BA-50EAE869F3A5}"/>
              </a:ext>
            </a:extLst>
          </p:cNvPr>
          <p:cNvSpPr txBox="1"/>
          <p:nvPr/>
        </p:nvSpPr>
        <p:spPr>
          <a:xfrm>
            <a:off x="4356738" y="792489"/>
            <a:ext cx="46845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CONCLUSION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604ED75B-7D98-D074-3906-51A00B0F662E}"/>
              </a:ext>
            </a:extLst>
          </p:cNvPr>
          <p:cNvSpPr txBox="1"/>
          <p:nvPr/>
        </p:nvSpPr>
        <p:spPr>
          <a:xfrm>
            <a:off x="2819399" y="2315184"/>
            <a:ext cx="59671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The project demonstrates a personal portfolio with sections like Home, About Me, Skills, Projects, and Contact. Its responsive design and interactive menu ensure smooth navigation. It reflects both creativity and technical growth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link:https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://kirubar611-hue.github.io/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kiruba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144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D57F36C6-86F5-2117-0445-C399934FF3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2C052F3-302F-E531-3932-C369A8FBA1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32EC2B18-1675-2FD1-B2E8-528C2B9865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BE0E094B-467C-0D30-68CB-23B394F1AE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EA97983-0473-D751-6CD8-2A3AF6C1BE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3E8833B7-7125-3EF3-0597-019C0AF7BE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84CEF356-142A-A26B-4C58-08D11D9302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AC0B599B-EDA2-4B56-611E-C60844CFC4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B63DD6B0-2FD2-FFEB-CA29-94F1FCB77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520B8E2-E455-D85B-D19A-ED91A5DFCE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8327F28A-3598-4758-4039-0623FDAA26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580E9170-723D-49D4-A824-4D55459DDB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2A00E56-297A-40DD-98B6-DBC20E0F86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55FB7E85-C072-8D05-957F-15329B1B69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8AF8653E-CC2F-2548-DFF2-B03177CA97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7F85F876-B8FC-4147-1B94-5C9248B07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5B121F76-0034-9EFD-5E87-8ADA479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A32AACBC-BE54-098C-6738-6C1D3B6C9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FB8C23BC-B03E-3993-F2E6-84FE60285D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0BBFB49-E542-B30F-30A8-3483CFB4C6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1FAD85E-0A63-CA2F-6319-AB98B835CB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FC777D53-7818-00B9-F057-E8A6C72BC0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6E03DDB-A72B-87B6-CD78-1E0A97BEBF15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FAFFAD9-963C-33ED-A7EB-DF19E071B05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17492CAC-F537-5B20-79F9-E6B0055A7DD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E4A3093-FE59-E78E-9A13-0AE3A1A514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7E9E318D-437F-B773-0B48-6859466063AA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218ABA2C-FD12-C316-4BD6-9DFDF30B3134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52B73F1D-A4C4-27B6-0C95-986C175B5C1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B74AF00C-DD18-6735-13FE-BA2C1A8DDB9E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A647773C-83AF-50A2-96EB-52DE5E497D53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67F5974-2016-EB01-DF4D-8C34611DCDB4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45A928FA-C92F-02B4-C4E8-98A2B0163123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AF9030EC-A7AF-BCD3-595E-82942F8C1E0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F4751239-D013-627C-FAE2-D3257A248056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66E174B4-642D-A309-057F-4FEA7EC0C42F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279DFE26-214F-072F-2A2A-7BA9EE49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00A493A-E6D9-61F5-E8CF-0B8DB827963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F3802001-A9D8-08F9-FBCE-9D6A74020D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D2BECE24-5339-02F9-53B9-D50C7AB69A9A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431C2845-BE23-3396-49B4-5168C7DB5B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9DFA6EA6-CFC2-EDBC-8A84-7016D9D5E4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C6C34D4-303A-10E1-002F-5E1DA8479E8D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79851980-DB8F-8AB2-62DA-0E539A29416C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74CFB83F-59CD-C8EA-A299-3A52A1F652B4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848AB48-77B6-D77E-3C9A-54293557F1F9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7C48DA17-56ED-6A50-794E-5E99EA700860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0DA0AA4-2593-272B-484F-7266879C488C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0414609C-22D3-4B3E-7762-9F2DE553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A0BC5C93-40CC-B8CE-9F4D-2D16BA162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693C0A7C-A5F3-2686-FF12-89E98DE7E64C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10C619A6-B6C7-6B3F-98D0-490E3AAA126C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186608E3-17E9-D8EB-5942-78236709720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9226BC2F-11D7-5D4C-07D9-986111FF43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D36FBC02-CEFF-D0A8-63E9-712680E78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F72DED23-4BBF-EC10-753D-1A7526A64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A23B7CE-B494-9BB7-D014-A22FA4BF2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E9EB8DF6-2B38-3B08-864D-6BAC6EE96A9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BE9A034C-EAE8-7CF8-7955-C0285FC1A90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BE1AF1B0-2904-F0CD-F32E-A87987AB98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DB2FE30D-B58A-27AF-17BD-4225B755C8C9}"/>
              </a:ext>
            </a:extLst>
          </p:cNvPr>
          <p:cNvGrpSpPr/>
          <p:nvPr/>
        </p:nvGrpSpPr>
        <p:grpSpPr>
          <a:xfrm>
            <a:off x="9139705" y="784816"/>
            <a:ext cx="2079935" cy="2270923"/>
            <a:chOff x="9139704" y="784814"/>
            <a:chExt cx="2079934" cy="2270923"/>
          </a:xfrm>
        </p:grpSpPr>
        <p:pic>
          <p:nvPicPr>
            <p:cNvPr id="1041" name="Picture 1040">
              <a:extLst>
                <a:ext uri="{FF2B5EF4-FFF2-40B4-BE49-F238E27FC236}">
                  <a16:creationId xmlns="" xmlns:a16="http://schemas.microsoft.com/office/drawing/2014/main" id="{D2726A19-CACA-B795-5C32-B2A48375F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4829458">
              <a:off x="9547043" y="1383142"/>
              <a:ext cx="1393554" cy="1951636"/>
            </a:xfrm>
            <a:prstGeom prst="rect">
              <a:avLst/>
            </a:prstGeom>
          </p:spPr>
        </p:pic>
        <p:pic>
          <p:nvPicPr>
            <p:cNvPr id="1043" name="Picture 1042">
              <a:extLst>
                <a:ext uri="{FF2B5EF4-FFF2-40B4-BE49-F238E27FC236}">
                  <a16:creationId xmlns="" xmlns:a16="http://schemas.microsoft.com/office/drawing/2014/main" id="{488285A2-B282-8B2A-5550-FF14A4D57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2432441">
              <a:off x="9139704" y="784814"/>
              <a:ext cx="1032460" cy="1445933"/>
            </a:xfrm>
            <a:prstGeom prst="rect">
              <a:avLst/>
            </a:prstGeom>
          </p:spPr>
        </p:pic>
      </p:grpSp>
      <p:grpSp>
        <p:nvGrpSpPr>
          <p:cNvPr id="1069" name="Group 1068">
            <a:extLst>
              <a:ext uri="{FF2B5EF4-FFF2-40B4-BE49-F238E27FC236}">
                <a16:creationId xmlns="" xmlns:a16="http://schemas.microsoft.com/office/drawing/2014/main" id="{5B7EA5A5-37F6-1137-9E01-58794CA2963A}"/>
              </a:ext>
            </a:extLst>
          </p:cNvPr>
          <p:cNvGrpSpPr/>
          <p:nvPr/>
        </p:nvGrpSpPr>
        <p:grpSpPr>
          <a:xfrm>
            <a:off x="2062235" y="1005015"/>
            <a:ext cx="8000853" cy="4671887"/>
            <a:chOff x="2062234" y="1005013"/>
            <a:chExt cx="8000853" cy="4671887"/>
          </a:xfrm>
        </p:grpSpPr>
        <p:sp>
          <p:nvSpPr>
            <p:cNvPr id="1032" name="Freeform: Shape 1031">
              <a:extLst>
                <a:ext uri="{FF2B5EF4-FFF2-40B4-BE49-F238E27FC236}">
                  <a16:creationId xmlns="" xmlns:a16="http://schemas.microsoft.com/office/drawing/2014/main" id="{B9E89B66-C0E1-3432-7A88-AE3DE3733FFD}"/>
                </a:ext>
              </a:extLst>
            </p:cNvPr>
            <p:cNvSpPr/>
            <p:nvPr/>
          </p:nvSpPr>
          <p:spPr>
            <a:xfrm>
              <a:off x="2062234" y="1005013"/>
              <a:ext cx="8000853" cy="4671887"/>
            </a:xfrm>
            <a:custGeom>
              <a:avLst/>
              <a:gdLst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372829 w 7764229"/>
                <a:gd name="connsiteY6" fmla="*/ 1911496 h 4210724"/>
                <a:gd name="connsiteX7" fmla="*/ 4529 w 7764229"/>
                <a:gd name="connsiteY7" fmla="*/ 2419496 h 4210724"/>
                <a:gd name="connsiteX8" fmla="*/ 207729 w 7764229"/>
                <a:gd name="connsiteY8" fmla="*/ 2940196 h 4210724"/>
                <a:gd name="connsiteX9" fmla="*/ 779229 w 7764229"/>
                <a:gd name="connsiteY9" fmla="*/ 2902096 h 4210724"/>
                <a:gd name="connsiteX10" fmla="*/ 1084029 w 7764229"/>
                <a:gd name="connsiteY10" fmla="*/ 3219596 h 4210724"/>
                <a:gd name="connsiteX11" fmla="*/ 1134829 w 7764229"/>
                <a:gd name="connsiteY11" fmla="*/ 3727596 h 4210724"/>
                <a:gd name="connsiteX12" fmla="*/ 1528529 w 7764229"/>
                <a:gd name="connsiteY12" fmla="*/ 3994296 h 4210724"/>
                <a:gd name="connsiteX13" fmla="*/ 2176229 w 7764229"/>
                <a:gd name="connsiteY13" fmla="*/ 3676796 h 4210724"/>
                <a:gd name="connsiteX14" fmla="*/ 2785829 w 7764229"/>
                <a:gd name="connsiteY14" fmla="*/ 3905396 h 4210724"/>
                <a:gd name="connsiteX15" fmla="*/ 3751029 w 7764229"/>
                <a:gd name="connsiteY15" fmla="*/ 3676796 h 4210724"/>
                <a:gd name="connsiteX16" fmla="*/ 4728929 w 7764229"/>
                <a:gd name="connsiteY16" fmla="*/ 4210196 h 4210724"/>
                <a:gd name="connsiteX17" fmla="*/ 5744929 w 7764229"/>
                <a:gd name="connsiteY17" fmla="*/ 3562496 h 4210724"/>
                <a:gd name="connsiteX18" fmla="*/ 6494229 w 7764229"/>
                <a:gd name="connsiteY18" fmla="*/ 3473596 h 4210724"/>
                <a:gd name="connsiteX19" fmla="*/ 6494229 w 7764229"/>
                <a:gd name="connsiteY19" fmla="*/ 3473596 h 4210724"/>
                <a:gd name="connsiteX20" fmla="*/ 7014929 w 7764229"/>
                <a:gd name="connsiteY20" fmla="*/ 3765696 h 4210724"/>
                <a:gd name="connsiteX21" fmla="*/ 7014929 w 7764229"/>
                <a:gd name="connsiteY21" fmla="*/ 3765696 h 4210724"/>
                <a:gd name="connsiteX22" fmla="*/ 7764229 w 7764229"/>
                <a:gd name="connsiteY22" fmla="*/ 3587896 h 4210724"/>
                <a:gd name="connsiteX23" fmla="*/ 7764229 w 7764229"/>
                <a:gd name="connsiteY23" fmla="*/ 3587896 h 4210724"/>
                <a:gd name="connsiteX24" fmla="*/ 7586429 w 7764229"/>
                <a:gd name="connsiteY24" fmla="*/ 2775096 h 4210724"/>
                <a:gd name="connsiteX25" fmla="*/ 6989529 w 7764229"/>
                <a:gd name="connsiteY25" fmla="*/ 2317896 h 4210724"/>
                <a:gd name="connsiteX26" fmla="*/ 6837129 w 7764229"/>
                <a:gd name="connsiteY26" fmla="*/ 1822596 h 4210724"/>
                <a:gd name="connsiteX27" fmla="*/ 7281629 w 7764229"/>
                <a:gd name="connsiteY27" fmla="*/ 1505096 h 4210724"/>
                <a:gd name="connsiteX28" fmla="*/ 7167329 w 7764229"/>
                <a:gd name="connsiteY28" fmla="*/ 857396 h 4210724"/>
                <a:gd name="connsiteX29" fmla="*/ 6583129 w 7764229"/>
                <a:gd name="connsiteY29" fmla="*/ 730396 h 4210724"/>
                <a:gd name="connsiteX30" fmla="*/ 6697429 w 7764229"/>
                <a:gd name="connsiteY30" fmla="*/ 171596 h 4210724"/>
                <a:gd name="connsiteX31" fmla="*/ 6037029 w 7764229"/>
                <a:gd name="connsiteY31" fmla="*/ 19196 h 4210724"/>
                <a:gd name="connsiteX32" fmla="*/ 5287729 w 7764229"/>
                <a:gd name="connsiteY32" fmla="*/ 539896 h 4210724"/>
                <a:gd name="connsiteX33" fmla="*/ 5287729 w 7764229"/>
                <a:gd name="connsiteY33" fmla="*/ 539896 h 4210724"/>
                <a:gd name="connsiteX34" fmla="*/ 4728929 w 7764229"/>
                <a:gd name="connsiteY34" fmla="*/ 311296 h 4210724"/>
                <a:gd name="connsiteX35" fmla="*/ 3966929 w 7764229"/>
                <a:gd name="connsiteY35" fmla="*/ 590696 h 4210724"/>
                <a:gd name="connsiteX36" fmla="*/ 2874729 w 7764229"/>
                <a:gd name="connsiteY36" fmla="*/ 247796 h 4210724"/>
                <a:gd name="connsiteX37" fmla="*/ 1719029 w 7764229"/>
                <a:gd name="connsiteY37" fmla="*/ 641496 h 4210724"/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4529 w 7764229"/>
                <a:gd name="connsiteY6" fmla="*/ 2419496 h 4210724"/>
                <a:gd name="connsiteX7" fmla="*/ 207729 w 7764229"/>
                <a:gd name="connsiteY7" fmla="*/ 2940196 h 4210724"/>
                <a:gd name="connsiteX8" fmla="*/ 779229 w 7764229"/>
                <a:gd name="connsiteY8" fmla="*/ 2902096 h 4210724"/>
                <a:gd name="connsiteX9" fmla="*/ 1084029 w 7764229"/>
                <a:gd name="connsiteY9" fmla="*/ 3219596 h 4210724"/>
                <a:gd name="connsiteX10" fmla="*/ 1134829 w 7764229"/>
                <a:gd name="connsiteY10" fmla="*/ 3727596 h 4210724"/>
                <a:gd name="connsiteX11" fmla="*/ 1528529 w 7764229"/>
                <a:gd name="connsiteY11" fmla="*/ 3994296 h 4210724"/>
                <a:gd name="connsiteX12" fmla="*/ 2176229 w 7764229"/>
                <a:gd name="connsiteY12" fmla="*/ 3676796 h 4210724"/>
                <a:gd name="connsiteX13" fmla="*/ 2785829 w 7764229"/>
                <a:gd name="connsiteY13" fmla="*/ 3905396 h 4210724"/>
                <a:gd name="connsiteX14" fmla="*/ 3751029 w 7764229"/>
                <a:gd name="connsiteY14" fmla="*/ 3676796 h 4210724"/>
                <a:gd name="connsiteX15" fmla="*/ 4728929 w 7764229"/>
                <a:gd name="connsiteY15" fmla="*/ 4210196 h 4210724"/>
                <a:gd name="connsiteX16" fmla="*/ 5744929 w 7764229"/>
                <a:gd name="connsiteY16" fmla="*/ 3562496 h 4210724"/>
                <a:gd name="connsiteX17" fmla="*/ 6494229 w 7764229"/>
                <a:gd name="connsiteY17" fmla="*/ 3473596 h 4210724"/>
                <a:gd name="connsiteX18" fmla="*/ 6494229 w 7764229"/>
                <a:gd name="connsiteY18" fmla="*/ 3473596 h 4210724"/>
                <a:gd name="connsiteX19" fmla="*/ 7014929 w 7764229"/>
                <a:gd name="connsiteY19" fmla="*/ 3765696 h 4210724"/>
                <a:gd name="connsiteX20" fmla="*/ 7014929 w 7764229"/>
                <a:gd name="connsiteY20" fmla="*/ 3765696 h 4210724"/>
                <a:gd name="connsiteX21" fmla="*/ 7764229 w 7764229"/>
                <a:gd name="connsiteY21" fmla="*/ 3587896 h 4210724"/>
                <a:gd name="connsiteX22" fmla="*/ 7764229 w 7764229"/>
                <a:gd name="connsiteY22" fmla="*/ 3587896 h 4210724"/>
                <a:gd name="connsiteX23" fmla="*/ 7586429 w 7764229"/>
                <a:gd name="connsiteY23" fmla="*/ 2775096 h 4210724"/>
                <a:gd name="connsiteX24" fmla="*/ 6989529 w 7764229"/>
                <a:gd name="connsiteY24" fmla="*/ 2317896 h 4210724"/>
                <a:gd name="connsiteX25" fmla="*/ 6837129 w 7764229"/>
                <a:gd name="connsiteY25" fmla="*/ 1822596 h 4210724"/>
                <a:gd name="connsiteX26" fmla="*/ 7281629 w 7764229"/>
                <a:gd name="connsiteY26" fmla="*/ 1505096 h 4210724"/>
                <a:gd name="connsiteX27" fmla="*/ 7167329 w 7764229"/>
                <a:gd name="connsiteY27" fmla="*/ 857396 h 4210724"/>
                <a:gd name="connsiteX28" fmla="*/ 6583129 w 7764229"/>
                <a:gd name="connsiteY28" fmla="*/ 730396 h 4210724"/>
                <a:gd name="connsiteX29" fmla="*/ 6697429 w 7764229"/>
                <a:gd name="connsiteY29" fmla="*/ 171596 h 4210724"/>
                <a:gd name="connsiteX30" fmla="*/ 6037029 w 7764229"/>
                <a:gd name="connsiteY30" fmla="*/ 19196 h 4210724"/>
                <a:gd name="connsiteX31" fmla="*/ 5287729 w 7764229"/>
                <a:gd name="connsiteY31" fmla="*/ 539896 h 4210724"/>
                <a:gd name="connsiteX32" fmla="*/ 5287729 w 7764229"/>
                <a:gd name="connsiteY32" fmla="*/ 539896 h 4210724"/>
                <a:gd name="connsiteX33" fmla="*/ 4728929 w 7764229"/>
                <a:gd name="connsiteY33" fmla="*/ 311296 h 4210724"/>
                <a:gd name="connsiteX34" fmla="*/ 3966929 w 7764229"/>
                <a:gd name="connsiteY34" fmla="*/ 590696 h 4210724"/>
                <a:gd name="connsiteX35" fmla="*/ 2874729 w 7764229"/>
                <a:gd name="connsiteY35" fmla="*/ 247796 h 4210724"/>
                <a:gd name="connsiteX36" fmla="*/ 1719029 w 7764229"/>
                <a:gd name="connsiteY36" fmla="*/ 641496 h 4210724"/>
                <a:gd name="connsiteX0" fmla="*/ 1747324 w 7792524"/>
                <a:gd name="connsiteY0" fmla="*/ 641496 h 4210724"/>
                <a:gd name="connsiteX1" fmla="*/ 1239324 w 7792524"/>
                <a:gd name="connsiteY1" fmla="*/ 400196 h 4210724"/>
                <a:gd name="connsiteX2" fmla="*/ 807524 w 7792524"/>
                <a:gd name="connsiteY2" fmla="*/ 679596 h 4210724"/>
                <a:gd name="connsiteX3" fmla="*/ 1010724 w 7792524"/>
                <a:gd name="connsiteY3" fmla="*/ 1276496 h 4210724"/>
                <a:gd name="connsiteX4" fmla="*/ 883724 w 7792524"/>
                <a:gd name="connsiteY4" fmla="*/ 1619396 h 4210724"/>
                <a:gd name="connsiteX5" fmla="*/ 32824 w 7792524"/>
                <a:gd name="connsiteY5" fmla="*/ 2419496 h 4210724"/>
                <a:gd name="connsiteX6" fmla="*/ 236024 w 7792524"/>
                <a:gd name="connsiteY6" fmla="*/ 2940196 h 4210724"/>
                <a:gd name="connsiteX7" fmla="*/ 807524 w 7792524"/>
                <a:gd name="connsiteY7" fmla="*/ 2902096 h 4210724"/>
                <a:gd name="connsiteX8" fmla="*/ 1112324 w 7792524"/>
                <a:gd name="connsiteY8" fmla="*/ 3219596 h 4210724"/>
                <a:gd name="connsiteX9" fmla="*/ 1163124 w 7792524"/>
                <a:gd name="connsiteY9" fmla="*/ 3727596 h 4210724"/>
                <a:gd name="connsiteX10" fmla="*/ 1556824 w 7792524"/>
                <a:gd name="connsiteY10" fmla="*/ 3994296 h 4210724"/>
                <a:gd name="connsiteX11" fmla="*/ 2204524 w 7792524"/>
                <a:gd name="connsiteY11" fmla="*/ 3676796 h 4210724"/>
                <a:gd name="connsiteX12" fmla="*/ 2814124 w 7792524"/>
                <a:gd name="connsiteY12" fmla="*/ 3905396 h 4210724"/>
                <a:gd name="connsiteX13" fmla="*/ 3779324 w 7792524"/>
                <a:gd name="connsiteY13" fmla="*/ 3676796 h 4210724"/>
                <a:gd name="connsiteX14" fmla="*/ 4757224 w 7792524"/>
                <a:gd name="connsiteY14" fmla="*/ 4210196 h 4210724"/>
                <a:gd name="connsiteX15" fmla="*/ 5773224 w 7792524"/>
                <a:gd name="connsiteY15" fmla="*/ 3562496 h 4210724"/>
                <a:gd name="connsiteX16" fmla="*/ 6522524 w 7792524"/>
                <a:gd name="connsiteY16" fmla="*/ 3473596 h 4210724"/>
                <a:gd name="connsiteX17" fmla="*/ 6522524 w 7792524"/>
                <a:gd name="connsiteY17" fmla="*/ 3473596 h 4210724"/>
                <a:gd name="connsiteX18" fmla="*/ 7043224 w 7792524"/>
                <a:gd name="connsiteY18" fmla="*/ 3765696 h 4210724"/>
                <a:gd name="connsiteX19" fmla="*/ 7043224 w 7792524"/>
                <a:gd name="connsiteY19" fmla="*/ 3765696 h 4210724"/>
                <a:gd name="connsiteX20" fmla="*/ 7792524 w 7792524"/>
                <a:gd name="connsiteY20" fmla="*/ 3587896 h 4210724"/>
                <a:gd name="connsiteX21" fmla="*/ 7792524 w 7792524"/>
                <a:gd name="connsiteY21" fmla="*/ 3587896 h 4210724"/>
                <a:gd name="connsiteX22" fmla="*/ 7614724 w 7792524"/>
                <a:gd name="connsiteY22" fmla="*/ 2775096 h 4210724"/>
                <a:gd name="connsiteX23" fmla="*/ 7017824 w 7792524"/>
                <a:gd name="connsiteY23" fmla="*/ 2317896 h 4210724"/>
                <a:gd name="connsiteX24" fmla="*/ 6865424 w 7792524"/>
                <a:gd name="connsiteY24" fmla="*/ 1822596 h 4210724"/>
                <a:gd name="connsiteX25" fmla="*/ 7309924 w 7792524"/>
                <a:gd name="connsiteY25" fmla="*/ 1505096 h 4210724"/>
                <a:gd name="connsiteX26" fmla="*/ 7195624 w 7792524"/>
                <a:gd name="connsiteY26" fmla="*/ 857396 h 4210724"/>
                <a:gd name="connsiteX27" fmla="*/ 6611424 w 7792524"/>
                <a:gd name="connsiteY27" fmla="*/ 730396 h 4210724"/>
                <a:gd name="connsiteX28" fmla="*/ 6725724 w 7792524"/>
                <a:gd name="connsiteY28" fmla="*/ 171596 h 4210724"/>
                <a:gd name="connsiteX29" fmla="*/ 6065324 w 7792524"/>
                <a:gd name="connsiteY29" fmla="*/ 19196 h 4210724"/>
                <a:gd name="connsiteX30" fmla="*/ 5316024 w 7792524"/>
                <a:gd name="connsiteY30" fmla="*/ 539896 h 4210724"/>
                <a:gd name="connsiteX31" fmla="*/ 5316024 w 7792524"/>
                <a:gd name="connsiteY31" fmla="*/ 539896 h 4210724"/>
                <a:gd name="connsiteX32" fmla="*/ 4757224 w 7792524"/>
                <a:gd name="connsiteY32" fmla="*/ 311296 h 4210724"/>
                <a:gd name="connsiteX33" fmla="*/ 3995224 w 7792524"/>
                <a:gd name="connsiteY33" fmla="*/ 590696 h 4210724"/>
                <a:gd name="connsiteX34" fmla="*/ 2903024 w 7792524"/>
                <a:gd name="connsiteY34" fmla="*/ 247796 h 4210724"/>
                <a:gd name="connsiteX35" fmla="*/ 1747324 w 7792524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9401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7684937 w 7684937"/>
                <a:gd name="connsiteY18" fmla="*/ 35878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99137 w 7684937"/>
                <a:gd name="connsiteY18" fmla="*/ 35370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507137 w 7507137"/>
                <a:gd name="connsiteY19" fmla="*/ 2775096 h 4210724"/>
                <a:gd name="connsiteX20" fmla="*/ 6910237 w 7507137"/>
                <a:gd name="connsiteY20" fmla="*/ 2317896 h 4210724"/>
                <a:gd name="connsiteX21" fmla="*/ 6757837 w 7507137"/>
                <a:gd name="connsiteY21" fmla="*/ 1822596 h 4210724"/>
                <a:gd name="connsiteX22" fmla="*/ 7202337 w 7507137"/>
                <a:gd name="connsiteY22" fmla="*/ 1505096 h 4210724"/>
                <a:gd name="connsiteX23" fmla="*/ 7088037 w 7507137"/>
                <a:gd name="connsiteY23" fmla="*/ 857396 h 4210724"/>
                <a:gd name="connsiteX24" fmla="*/ 6503837 w 7507137"/>
                <a:gd name="connsiteY24" fmla="*/ 730396 h 4210724"/>
                <a:gd name="connsiteX25" fmla="*/ 6618137 w 7507137"/>
                <a:gd name="connsiteY25" fmla="*/ 171596 h 4210724"/>
                <a:gd name="connsiteX26" fmla="*/ 5957737 w 7507137"/>
                <a:gd name="connsiteY26" fmla="*/ 19196 h 4210724"/>
                <a:gd name="connsiteX27" fmla="*/ 5208437 w 7507137"/>
                <a:gd name="connsiteY27" fmla="*/ 539896 h 4210724"/>
                <a:gd name="connsiteX28" fmla="*/ 5208437 w 7507137"/>
                <a:gd name="connsiteY28" fmla="*/ 539896 h 4210724"/>
                <a:gd name="connsiteX29" fmla="*/ 4649637 w 7507137"/>
                <a:gd name="connsiteY29" fmla="*/ 311296 h 4210724"/>
                <a:gd name="connsiteX30" fmla="*/ 3887637 w 7507137"/>
                <a:gd name="connsiteY30" fmla="*/ 590696 h 4210724"/>
                <a:gd name="connsiteX31" fmla="*/ 2795437 w 7507137"/>
                <a:gd name="connsiteY31" fmla="*/ 247796 h 4210724"/>
                <a:gd name="connsiteX32" fmla="*/ 1639737 w 7507137"/>
                <a:gd name="connsiteY32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240437 w 7507137"/>
                <a:gd name="connsiteY19" fmla="*/ 3270396 h 4210724"/>
                <a:gd name="connsiteX20" fmla="*/ 7507137 w 7507137"/>
                <a:gd name="connsiteY20" fmla="*/ 2775096 h 4210724"/>
                <a:gd name="connsiteX21" fmla="*/ 6910237 w 7507137"/>
                <a:gd name="connsiteY21" fmla="*/ 2317896 h 4210724"/>
                <a:gd name="connsiteX22" fmla="*/ 6757837 w 7507137"/>
                <a:gd name="connsiteY22" fmla="*/ 1822596 h 4210724"/>
                <a:gd name="connsiteX23" fmla="*/ 7202337 w 7507137"/>
                <a:gd name="connsiteY23" fmla="*/ 1505096 h 4210724"/>
                <a:gd name="connsiteX24" fmla="*/ 7088037 w 7507137"/>
                <a:gd name="connsiteY24" fmla="*/ 857396 h 4210724"/>
                <a:gd name="connsiteX25" fmla="*/ 6503837 w 7507137"/>
                <a:gd name="connsiteY25" fmla="*/ 730396 h 4210724"/>
                <a:gd name="connsiteX26" fmla="*/ 6618137 w 7507137"/>
                <a:gd name="connsiteY26" fmla="*/ 171596 h 4210724"/>
                <a:gd name="connsiteX27" fmla="*/ 5957737 w 7507137"/>
                <a:gd name="connsiteY27" fmla="*/ 19196 h 4210724"/>
                <a:gd name="connsiteX28" fmla="*/ 5208437 w 7507137"/>
                <a:gd name="connsiteY28" fmla="*/ 539896 h 4210724"/>
                <a:gd name="connsiteX29" fmla="*/ 5208437 w 7507137"/>
                <a:gd name="connsiteY29" fmla="*/ 539896 h 4210724"/>
                <a:gd name="connsiteX30" fmla="*/ 4649637 w 7507137"/>
                <a:gd name="connsiteY30" fmla="*/ 311296 h 4210724"/>
                <a:gd name="connsiteX31" fmla="*/ 3887637 w 7507137"/>
                <a:gd name="connsiteY31" fmla="*/ 590696 h 4210724"/>
                <a:gd name="connsiteX32" fmla="*/ 2795437 w 7507137"/>
                <a:gd name="connsiteY32" fmla="*/ 247796 h 4210724"/>
                <a:gd name="connsiteX33" fmla="*/ 1639737 w 75071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229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7672237 w 7672237"/>
                <a:gd name="connsiteY18" fmla="*/ 3498996 h 4210724"/>
                <a:gd name="connsiteX19" fmla="*/ 7507137 w 7672237"/>
                <a:gd name="connsiteY19" fmla="*/ 2775096 h 4210724"/>
                <a:gd name="connsiteX20" fmla="*/ 6910237 w 7672237"/>
                <a:gd name="connsiteY20" fmla="*/ 2317896 h 4210724"/>
                <a:gd name="connsiteX21" fmla="*/ 6757837 w 7672237"/>
                <a:gd name="connsiteY21" fmla="*/ 1822596 h 4210724"/>
                <a:gd name="connsiteX22" fmla="*/ 7202337 w 7672237"/>
                <a:gd name="connsiteY22" fmla="*/ 1505096 h 4210724"/>
                <a:gd name="connsiteX23" fmla="*/ 7088037 w 7672237"/>
                <a:gd name="connsiteY23" fmla="*/ 857396 h 4210724"/>
                <a:gd name="connsiteX24" fmla="*/ 6503837 w 7672237"/>
                <a:gd name="connsiteY24" fmla="*/ 730396 h 4210724"/>
                <a:gd name="connsiteX25" fmla="*/ 6618137 w 7672237"/>
                <a:gd name="connsiteY25" fmla="*/ 171596 h 4210724"/>
                <a:gd name="connsiteX26" fmla="*/ 5957737 w 7672237"/>
                <a:gd name="connsiteY26" fmla="*/ 19196 h 4210724"/>
                <a:gd name="connsiteX27" fmla="*/ 5208437 w 7672237"/>
                <a:gd name="connsiteY27" fmla="*/ 539896 h 4210724"/>
                <a:gd name="connsiteX28" fmla="*/ 5208437 w 7672237"/>
                <a:gd name="connsiteY28" fmla="*/ 539896 h 4210724"/>
                <a:gd name="connsiteX29" fmla="*/ 4649637 w 7672237"/>
                <a:gd name="connsiteY29" fmla="*/ 311296 h 4210724"/>
                <a:gd name="connsiteX30" fmla="*/ 3887637 w 7672237"/>
                <a:gd name="connsiteY30" fmla="*/ 590696 h 4210724"/>
                <a:gd name="connsiteX31" fmla="*/ 2795437 w 7672237"/>
                <a:gd name="connsiteY31" fmla="*/ 247796 h 4210724"/>
                <a:gd name="connsiteX32" fmla="*/ 1639737 w 7672237"/>
                <a:gd name="connsiteY32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48337 w 7672237"/>
                <a:gd name="connsiteY18" fmla="*/ 34608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76837 w 7695061"/>
                <a:gd name="connsiteY17" fmla="*/ 35116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10162 w 7695061"/>
                <a:gd name="connsiteY17" fmla="*/ 3845071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0162 w 7695061"/>
                <a:gd name="connsiteY16" fmla="*/ 384507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6181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957737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4649637 w 7695061"/>
                <a:gd name="connsiteY28" fmla="*/ 325318 h 4224746"/>
                <a:gd name="connsiteX29" fmla="*/ 3887637 w 7695061"/>
                <a:gd name="connsiteY29" fmla="*/ 604718 h 4224746"/>
                <a:gd name="connsiteX30" fmla="*/ 2795437 w 7695061"/>
                <a:gd name="connsiteY30" fmla="*/ 261818 h 4224746"/>
                <a:gd name="connsiteX31" fmla="*/ 1639737 w 7695061"/>
                <a:gd name="connsiteY31" fmla="*/ 655518 h 4224746"/>
                <a:gd name="connsiteX0" fmla="*/ 1639737 w 7695061"/>
                <a:gd name="connsiteY0" fmla="*/ 638621 h 4207849"/>
                <a:gd name="connsiteX1" fmla="*/ 1131737 w 7695061"/>
                <a:gd name="connsiteY1" fmla="*/ 397321 h 4207849"/>
                <a:gd name="connsiteX2" fmla="*/ 699937 w 7695061"/>
                <a:gd name="connsiteY2" fmla="*/ 676721 h 4207849"/>
                <a:gd name="connsiteX3" fmla="*/ 903137 w 7695061"/>
                <a:gd name="connsiteY3" fmla="*/ 1273621 h 4207849"/>
                <a:gd name="connsiteX4" fmla="*/ 776137 w 7695061"/>
                <a:gd name="connsiteY4" fmla="*/ 1616521 h 4207849"/>
                <a:gd name="connsiteX5" fmla="*/ 52237 w 7695061"/>
                <a:gd name="connsiteY5" fmla="*/ 2111821 h 4207849"/>
                <a:gd name="connsiteX6" fmla="*/ 128437 w 7695061"/>
                <a:gd name="connsiteY6" fmla="*/ 2721421 h 4207849"/>
                <a:gd name="connsiteX7" fmla="*/ 699937 w 7695061"/>
                <a:gd name="connsiteY7" fmla="*/ 2899221 h 4207849"/>
                <a:gd name="connsiteX8" fmla="*/ 1004737 w 7695061"/>
                <a:gd name="connsiteY8" fmla="*/ 3216721 h 4207849"/>
                <a:gd name="connsiteX9" fmla="*/ 1055537 w 7695061"/>
                <a:gd name="connsiteY9" fmla="*/ 3724721 h 4207849"/>
                <a:gd name="connsiteX10" fmla="*/ 1449237 w 7695061"/>
                <a:gd name="connsiteY10" fmla="*/ 3991421 h 4207849"/>
                <a:gd name="connsiteX11" fmla="*/ 2096937 w 7695061"/>
                <a:gd name="connsiteY11" fmla="*/ 3673921 h 4207849"/>
                <a:gd name="connsiteX12" fmla="*/ 2706537 w 7695061"/>
                <a:gd name="connsiteY12" fmla="*/ 3902521 h 4207849"/>
                <a:gd name="connsiteX13" fmla="*/ 3671737 w 7695061"/>
                <a:gd name="connsiteY13" fmla="*/ 3673921 h 4207849"/>
                <a:gd name="connsiteX14" fmla="*/ 4649637 w 7695061"/>
                <a:gd name="connsiteY14" fmla="*/ 4207321 h 4207849"/>
                <a:gd name="connsiteX15" fmla="*/ 5665637 w 7695061"/>
                <a:gd name="connsiteY15" fmla="*/ 3559621 h 4207849"/>
                <a:gd name="connsiteX16" fmla="*/ 6319687 w 7695061"/>
                <a:gd name="connsiteY16" fmla="*/ 3442146 h 4207849"/>
                <a:gd name="connsiteX17" fmla="*/ 6935637 w 7695061"/>
                <a:gd name="connsiteY17" fmla="*/ 3762821 h 4207849"/>
                <a:gd name="connsiteX18" fmla="*/ 7672237 w 7695061"/>
                <a:gd name="connsiteY18" fmla="*/ 3496121 h 4207849"/>
                <a:gd name="connsiteX19" fmla="*/ 7507137 w 7695061"/>
                <a:gd name="connsiteY19" fmla="*/ 2772221 h 4207849"/>
                <a:gd name="connsiteX20" fmla="*/ 6910237 w 7695061"/>
                <a:gd name="connsiteY20" fmla="*/ 2315021 h 4207849"/>
                <a:gd name="connsiteX21" fmla="*/ 6757837 w 7695061"/>
                <a:gd name="connsiteY21" fmla="*/ 1819721 h 4207849"/>
                <a:gd name="connsiteX22" fmla="*/ 7288062 w 7695061"/>
                <a:gd name="connsiteY22" fmla="*/ 1397446 h 4207849"/>
                <a:gd name="connsiteX23" fmla="*/ 7183287 w 7695061"/>
                <a:gd name="connsiteY23" fmla="*/ 968821 h 4207849"/>
                <a:gd name="connsiteX24" fmla="*/ 6618137 w 7695061"/>
                <a:gd name="connsiteY24" fmla="*/ 727521 h 4207849"/>
                <a:gd name="connsiteX25" fmla="*/ 6513362 w 7695061"/>
                <a:gd name="connsiteY25" fmla="*/ 111571 h 4207849"/>
                <a:gd name="connsiteX26" fmla="*/ 5891062 w 7695061"/>
                <a:gd name="connsiteY26" fmla="*/ 16321 h 4207849"/>
                <a:gd name="connsiteX27" fmla="*/ 4649637 w 7695061"/>
                <a:gd name="connsiteY27" fmla="*/ 308421 h 4207849"/>
                <a:gd name="connsiteX28" fmla="*/ 3887637 w 7695061"/>
                <a:gd name="connsiteY28" fmla="*/ 587821 h 4207849"/>
                <a:gd name="connsiteX29" fmla="*/ 2795437 w 7695061"/>
                <a:gd name="connsiteY29" fmla="*/ 244921 h 4207849"/>
                <a:gd name="connsiteX30" fmla="*/ 1639737 w 7695061"/>
                <a:gd name="connsiteY30" fmla="*/ 638621 h 4207849"/>
                <a:gd name="connsiteX0" fmla="*/ 1639737 w 7695061"/>
                <a:gd name="connsiteY0" fmla="*/ 626237 h 4195465"/>
                <a:gd name="connsiteX1" fmla="*/ 1131737 w 7695061"/>
                <a:gd name="connsiteY1" fmla="*/ 384937 h 4195465"/>
                <a:gd name="connsiteX2" fmla="*/ 699937 w 7695061"/>
                <a:gd name="connsiteY2" fmla="*/ 664337 h 4195465"/>
                <a:gd name="connsiteX3" fmla="*/ 903137 w 7695061"/>
                <a:gd name="connsiteY3" fmla="*/ 1261237 h 4195465"/>
                <a:gd name="connsiteX4" fmla="*/ 776137 w 7695061"/>
                <a:gd name="connsiteY4" fmla="*/ 1604137 h 4195465"/>
                <a:gd name="connsiteX5" fmla="*/ 52237 w 7695061"/>
                <a:gd name="connsiteY5" fmla="*/ 2099437 h 4195465"/>
                <a:gd name="connsiteX6" fmla="*/ 128437 w 7695061"/>
                <a:gd name="connsiteY6" fmla="*/ 2709037 h 4195465"/>
                <a:gd name="connsiteX7" fmla="*/ 699937 w 7695061"/>
                <a:gd name="connsiteY7" fmla="*/ 2886837 h 4195465"/>
                <a:gd name="connsiteX8" fmla="*/ 1004737 w 7695061"/>
                <a:gd name="connsiteY8" fmla="*/ 3204337 h 4195465"/>
                <a:gd name="connsiteX9" fmla="*/ 1055537 w 7695061"/>
                <a:gd name="connsiteY9" fmla="*/ 3712337 h 4195465"/>
                <a:gd name="connsiteX10" fmla="*/ 1449237 w 7695061"/>
                <a:gd name="connsiteY10" fmla="*/ 3979037 h 4195465"/>
                <a:gd name="connsiteX11" fmla="*/ 2096937 w 7695061"/>
                <a:gd name="connsiteY11" fmla="*/ 3661537 h 4195465"/>
                <a:gd name="connsiteX12" fmla="*/ 2706537 w 7695061"/>
                <a:gd name="connsiteY12" fmla="*/ 3890137 h 4195465"/>
                <a:gd name="connsiteX13" fmla="*/ 3671737 w 7695061"/>
                <a:gd name="connsiteY13" fmla="*/ 3661537 h 4195465"/>
                <a:gd name="connsiteX14" fmla="*/ 4649637 w 7695061"/>
                <a:gd name="connsiteY14" fmla="*/ 4194937 h 4195465"/>
                <a:gd name="connsiteX15" fmla="*/ 5665637 w 7695061"/>
                <a:gd name="connsiteY15" fmla="*/ 3547237 h 4195465"/>
                <a:gd name="connsiteX16" fmla="*/ 6319687 w 7695061"/>
                <a:gd name="connsiteY16" fmla="*/ 3429762 h 4195465"/>
                <a:gd name="connsiteX17" fmla="*/ 6935637 w 7695061"/>
                <a:gd name="connsiteY17" fmla="*/ 3750437 h 4195465"/>
                <a:gd name="connsiteX18" fmla="*/ 7672237 w 7695061"/>
                <a:gd name="connsiteY18" fmla="*/ 3483737 h 4195465"/>
                <a:gd name="connsiteX19" fmla="*/ 7507137 w 7695061"/>
                <a:gd name="connsiteY19" fmla="*/ 2759837 h 4195465"/>
                <a:gd name="connsiteX20" fmla="*/ 6910237 w 7695061"/>
                <a:gd name="connsiteY20" fmla="*/ 2302637 h 4195465"/>
                <a:gd name="connsiteX21" fmla="*/ 6757837 w 7695061"/>
                <a:gd name="connsiteY21" fmla="*/ 1807337 h 4195465"/>
                <a:gd name="connsiteX22" fmla="*/ 7288062 w 7695061"/>
                <a:gd name="connsiteY22" fmla="*/ 1385062 h 4195465"/>
                <a:gd name="connsiteX23" fmla="*/ 7183287 w 7695061"/>
                <a:gd name="connsiteY23" fmla="*/ 956437 h 4195465"/>
                <a:gd name="connsiteX24" fmla="*/ 6618137 w 7695061"/>
                <a:gd name="connsiteY24" fmla="*/ 715137 h 4195465"/>
                <a:gd name="connsiteX25" fmla="*/ 6513362 w 7695061"/>
                <a:gd name="connsiteY25" fmla="*/ 99187 h 4195465"/>
                <a:gd name="connsiteX26" fmla="*/ 5891062 w 7695061"/>
                <a:gd name="connsiteY26" fmla="*/ 3937 h 4195465"/>
                <a:gd name="connsiteX27" fmla="*/ 5189387 w 7695061"/>
                <a:gd name="connsiteY27" fmla="*/ 127762 h 4195465"/>
                <a:gd name="connsiteX28" fmla="*/ 4649637 w 7695061"/>
                <a:gd name="connsiteY28" fmla="*/ 296037 h 4195465"/>
                <a:gd name="connsiteX29" fmla="*/ 3887637 w 7695061"/>
                <a:gd name="connsiteY29" fmla="*/ 575437 h 4195465"/>
                <a:gd name="connsiteX30" fmla="*/ 2795437 w 7695061"/>
                <a:gd name="connsiteY30" fmla="*/ 232537 h 4195465"/>
                <a:gd name="connsiteX31" fmla="*/ 1639737 w 7695061"/>
                <a:gd name="connsiteY31" fmla="*/ 626237 h 4195465"/>
                <a:gd name="connsiteX0" fmla="*/ 1639737 w 7695061"/>
                <a:gd name="connsiteY0" fmla="*/ 649413 h 4218641"/>
                <a:gd name="connsiteX1" fmla="*/ 1131737 w 7695061"/>
                <a:gd name="connsiteY1" fmla="*/ 408113 h 4218641"/>
                <a:gd name="connsiteX2" fmla="*/ 699937 w 7695061"/>
                <a:gd name="connsiteY2" fmla="*/ 687513 h 4218641"/>
                <a:gd name="connsiteX3" fmla="*/ 903137 w 7695061"/>
                <a:gd name="connsiteY3" fmla="*/ 1284413 h 4218641"/>
                <a:gd name="connsiteX4" fmla="*/ 776137 w 7695061"/>
                <a:gd name="connsiteY4" fmla="*/ 1627313 h 4218641"/>
                <a:gd name="connsiteX5" fmla="*/ 52237 w 7695061"/>
                <a:gd name="connsiteY5" fmla="*/ 2122613 h 4218641"/>
                <a:gd name="connsiteX6" fmla="*/ 128437 w 7695061"/>
                <a:gd name="connsiteY6" fmla="*/ 2732213 h 4218641"/>
                <a:gd name="connsiteX7" fmla="*/ 699937 w 7695061"/>
                <a:gd name="connsiteY7" fmla="*/ 2910013 h 4218641"/>
                <a:gd name="connsiteX8" fmla="*/ 1004737 w 7695061"/>
                <a:gd name="connsiteY8" fmla="*/ 3227513 h 4218641"/>
                <a:gd name="connsiteX9" fmla="*/ 1055537 w 7695061"/>
                <a:gd name="connsiteY9" fmla="*/ 3735513 h 4218641"/>
                <a:gd name="connsiteX10" fmla="*/ 1449237 w 7695061"/>
                <a:gd name="connsiteY10" fmla="*/ 4002213 h 4218641"/>
                <a:gd name="connsiteX11" fmla="*/ 2096937 w 7695061"/>
                <a:gd name="connsiteY11" fmla="*/ 3684713 h 4218641"/>
                <a:gd name="connsiteX12" fmla="*/ 2706537 w 7695061"/>
                <a:gd name="connsiteY12" fmla="*/ 3913313 h 4218641"/>
                <a:gd name="connsiteX13" fmla="*/ 3671737 w 7695061"/>
                <a:gd name="connsiteY13" fmla="*/ 3684713 h 4218641"/>
                <a:gd name="connsiteX14" fmla="*/ 4649637 w 7695061"/>
                <a:gd name="connsiteY14" fmla="*/ 4218113 h 4218641"/>
                <a:gd name="connsiteX15" fmla="*/ 5665637 w 7695061"/>
                <a:gd name="connsiteY15" fmla="*/ 3570413 h 4218641"/>
                <a:gd name="connsiteX16" fmla="*/ 6319687 w 7695061"/>
                <a:gd name="connsiteY16" fmla="*/ 3452938 h 4218641"/>
                <a:gd name="connsiteX17" fmla="*/ 6935637 w 7695061"/>
                <a:gd name="connsiteY17" fmla="*/ 3773613 h 4218641"/>
                <a:gd name="connsiteX18" fmla="*/ 7672237 w 7695061"/>
                <a:gd name="connsiteY18" fmla="*/ 3506913 h 4218641"/>
                <a:gd name="connsiteX19" fmla="*/ 7507137 w 7695061"/>
                <a:gd name="connsiteY19" fmla="*/ 2783013 h 4218641"/>
                <a:gd name="connsiteX20" fmla="*/ 6910237 w 7695061"/>
                <a:gd name="connsiteY20" fmla="*/ 2325813 h 4218641"/>
                <a:gd name="connsiteX21" fmla="*/ 6757837 w 7695061"/>
                <a:gd name="connsiteY21" fmla="*/ 1830513 h 4218641"/>
                <a:gd name="connsiteX22" fmla="*/ 7288062 w 7695061"/>
                <a:gd name="connsiteY22" fmla="*/ 1408238 h 4218641"/>
                <a:gd name="connsiteX23" fmla="*/ 7183287 w 7695061"/>
                <a:gd name="connsiteY23" fmla="*/ 979613 h 4218641"/>
                <a:gd name="connsiteX24" fmla="*/ 6618137 w 7695061"/>
                <a:gd name="connsiteY24" fmla="*/ 738313 h 4218641"/>
                <a:gd name="connsiteX25" fmla="*/ 6513362 w 7695061"/>
                <a:gd name="connsiteY25" fmla="*/ 122363 h 4218641"/>
                <a:gd name="connsiteX26" fmla="*/ 5891062 w 7695061"/>
                <a:gd name="connsiteY26" fmla="*/ 27113 h 4218641"/>
                <a:gd name="connsiteX27" fmla="*/ 5284637 w 7695061"/>
                <a:gd name="connsiteY27" fmla="*/ 465263 h 4218641"/>
                <a:gd name="connsiteX28" fmla="*/ 4649637 w 7695061"/>
                <a:gd name="connsiteY28" fmla="*/ 319213 h 4218641"/>
                <a:gd name="connsiteX29" fmla="*/ 3887637 w 7695061"/>
                <a:gd name="connsiteY29" fmla="*/ 598613 h 4218641"/>
                <a:gd name="connsiteX30" fmla="*/ 2795437 w 7695061"/>
                <a:gd name="connsiteY30" fmla="*/ 255713 h 4218641"/>
                <a:gd name="connsiteX31" fmla="*/ 1639737 w 7695061"/>
                <a:gd name="connsiteY31" fmla="*/ 649413 h 4218641"/>
                <a:gd name="connsiteX0" fmla="*/ 1639737 w 7695061"/>
                <a:gd name="connsiteY0" fmla="*/ 608748 h 4177976"/>
                <a:gd name="connsiteX1" fmla="*/ 1131737 w 7695061"/>
                <a:gd name="connsiteY1" fmla="*/ 367448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39737 w 7695061"/>
                <a:gd name="connsiteY31" fmla="*/ 608748 h 417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695061" h="4177976">
                  <a:moveTo>
                    <a:pt x="1639737" y="608748"/>
                  </a:moveTo>
                  <a:cubicBezTo>
                    <a:pt x="1362454" y="634148"/>
                    <a:pt x="1288370" y="361098"/>
                    <a:pt x="1131737" y="367448"/>
                  </a:cubicBezTo>
                  <a:cubicBezTo>
                    <a:pt x="975104" y="373798"/>
                    <a:pt x="738037" y="500798"/>
                    <a:pt x="699937" y="646848"/>
                  </a:cubicBezTo>
                  <a:cubicBezTo>
                    <a:pt x="661837" y="792898"/>
                    <a:pt x="890437" y="1087115"/>
                    <a:pt x="903137" y="1243748"/>
                  </a:cubicBezTo>
                  <a:cubicBezTo>
                    <a:pt x="915837" y="1400381"/>
                    <a:pt x="917954" y="1446948"/>
                    <a:pt x="776137" y="1586648"/>
                  </a:cubicBezTo>
                  <a:cubicBezTo>
                    <a:pt x="634320" y="1726348"/>
                    <a:pt x="160187" y="1897798"/>
                    <a:pt x="52237" y="2081948"/>
                  </a:cubicBezTo>
                  <a:cubicBezTo>
                    <a:pt x="-55713" y="2266098"/>
                    <a:pt x="20487" y="2560315"/>
                    <a:pt x="128437" y="2691548"/>
                  </a:cubicBezTo>
                  <a:cubicBezTo>
                    <a:pt x="236387" y="2822781"/>
                    <a:pt x="553887" y="2786798"/>
                    <a:pt x="699937" y="2869348"/>
                  </a:cubicBezTo>
                  <a:cubicBezTo>
                    <a:pt x="845987" y="2951898"/>
                    <a:pt x="945470" y="3049265"/>
                    <a:pt x="1004737" y="3186848"/>
                  </a:cubicBezTo>
                  <a:cubicBezTo>
                    <a:pt x="1064004" y="3324431"/>
                    <a:pt x="981454" y="3565731"/>
                    <a:pt x="1055537" y="3694848"/>
                  </a:cubicBezTo>
                  <a:cubicBezTo>
                    <a:pt x="1129620" y="3823965"/>
                    <a:pt x="1275670" y="3970015"/>
                    <a:pt x="1449237" y="3961548"/>
                  </a:cubicBezTo>
                  <a:cubicBezTo>
                    <a:pt x="1622804" y="3953081"/>
                    <a:pt x="1887387" y="3658865"/>
                    <a:pt x="2096937" y="3644048"/>
                  </a:cubicBezTo>
                  <a:cubicBezTo>
                    <a:pt x="2306487" y="3629231"/>
                    <a:pt x="2444070" y="3872648"/>
                    <a:pt x="2706537" y="3872648"/>
                  </a:cubicBezTo>
                  <a:cubicBezTo>
                    <a:pt x="2969004" y="3872648"/>
                    <a:pt x="3347887" y="3593248"/>
                    <a:pt x="3671737" y="3644048"/>
                  </a:cubicBezTo>
                  <a:cubicBezTo>
                    <a:pt x="3995587" y="3694848"/>
                    <a:pt x="4317320" y="4196498"/>
                    <a:pt x="4649637" y="4177448"/>
                  </a:cubicBezTo>
                  <a:cubicBezTo>
                    <a:pt x="4981954" y="4158398"/>
                    <a:pt x="5387295" y="3657277"/>
                    <a:pt x="5665637" y="3529748"/>
                  </a:cubicBezTo>
                  <a:cubicBezTo>
                    <a:pt x="5943979" y="3402219"/>
                    <a:pt x="6108020" y="3378406"/>
                    <a:pt x="6319687" y="3412273"/>
                  </a:cubicBezTo>
                  <a:cubicBezTo>
                    <a:pt x="6493254" y="3509640"/>
                    <a:pt x="6698570" y="3635581"/>
                    <a:pt x="6935637" y="3732948"/>
                  </a:cubicBezTo>
                  <a:cubicBezTo>
                    <a:pt x="7181170" y="3745648"/>
                    <a:pt x="7490204" y="3656748"/>
                    <a:pt x="7672237" y="3466248"/>
                  </a:cubicBezTo>
                  <a:cubicBezTo>
                    <a:pt x="7744204" y="3237648"/>
                    <a:pt x="7634137" y="2939198"/>
                    <a:pt x="7507137" y="2742348"/>
                  </a:cubicBezTo>
                  <a:cubicBezTo>
                    <a:pt x="7380137" y="2545498"/>
                    <a:pt x="7035120" y="2443898"/>
                    <a:pt x="6910237" y="2285148"/>
                  </a:cubicBezTo>
                  <a:cubicBezTo>
                    <a:pt x="6785354" y="2126398"/>
                    <a:pt x="6694866" y="1942777"/>
                    <a:pt x="6757837" y="1789848"/>
                  </a:cubicBezTo>
                  <a:cubicBezTo>
                    <a:pt x="6820808" y="1636919"/>
                    <a:pt x="7217154" y="1509390"/>
                    <a:pt x="7288062" y="1367573"/>
                  </a:cubicBezTo>
                  <a:cubicBezTo>
                    <a:pt x="7358970" y="1225756"/>
                    <a:pt x="7294941" y="1050602"/>
                    <a:pt x="7183287" y="938948"/>
                  </a:cubicBezTo>
                  <a:cubicBezTo>
                    <a:pt x="7071633" y="827294"/>
                    <a:pt x="6729791" y="840523"/>
                    <a:pt x="6618137" y="697648"/>
                  </a:cubicBezTo>
                  <a:cubicBezTo>
                    <a:pt x="6506483" y="554773"/>
                    <a:pt x="6623429" y="190706"/>
                    <a:pt x="6513362" y="81698"/>
                  </a:cubicBezTo>
                  <a:cubicBezTo>
                    <a:pt x="6403295" y="-27310"/>
                    <a:pt x="6162524" y="-13552"/>
                    <a:pt x="5957737" y="43598"/>
                  </a:cubicBezTo>
                  <a:cubicBezTo>
                    <a:pt x="5752950" y="100748"/>
                    <a:pt x="5491541" y="375915"/>
                    <a:pt x="5284637" y="424598"/>
                  </a:cubicBezTo>
                  <a:cubicBezTo>
                    <a:pt x="5077733" y="473281"/>
                    <a:pt x="4882470" y="256323"/>
                    <a:pt x="4649637" y="278548"/>
                  </a:cubicBezTo>
                  <a:cubicBezTo>
                    <a:pt x="4416804" y="300773"/>
                    <a:pt x="4196670" y="568531"/>
                    <a:pt x="3887637" y="557948"/>
                  </a:cubicBezTo>
                  <a:cubicBezTo>
                    <a:pt x="3578604" y="547365"/>
                    <a:pt x="3165854" y="206581"/>
                    <a:pt x="2795437" y="215048"/>
                  </a:cubicBezTo>
                  <a:cubicBezTo>
                    <a:pt x="2425020" y="223515"/>
                    <a:pt x="1917020" y="583348"/>
                    <a:pt x="1639737" y="60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="" xmlns:a16="http://schemas.microsoft.com/office/drawing/2014/main" id="{3F05CC59-2456-E66C-ACC9-18535DA12F0F}"/>
                </a:ext>
              </a:extLst>
            </p:cNvPr>
            <p:cNvSpPr/>
            <p:nvPr/>
          </p:nvSpPr>
          <p:spPr>
            <a:xfrm>
              <a:off x="2219756" y="1178058"/>
              <a:ext cx="7689115" cy="4301963"/>
            </a:xfrm>
            <a:custGeom>
              <a:avLst/>
              <a:gdLst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372829 w 7764229"/>
                <a:gd name="connsiteY6" fmla="*/ 1911496 h 4210724"/>
                <a:gd name="connsiteX7" fmla="*/ 4529 w 7764229"/>
                <a:gd name="connsiteY7" fmla="*/ 2419496 h 4210724"/>
                <a:gd name="connsiteX8" fmla="*/ 207729 w 7764229"/>
                <a:gd name="connsiteY8" fmla="*/ 2940196 h 4210724"/>
                <a:gd name="connsiteX9" fmla="*/ 779229 w 7764229"/>
                <a:gd name="connsiteY9" fmla="*/ 2902096 h 4210724"/>
                <a:gd name="connsiteX10" fmla="*/ 1084029 w 7764229"/>
                <a:gd name="connsiteY10" fmla="*/ 3219596 h 4210724"/>
                <a:gd name="connsiteX11" fmla="*/ 1134829 w 7764229"/>
                <a:gd name="connsiteY11" fmla="*/ 3727596 h 4210724"/>
                <a:gd name="connsiteX12" fmla="*/ 1528529 w 7764229"/>
                <a:gd name="connsiteY12" fmla="*/ 3994296 h 4210724"/>
                <a:gd name="connsiteX13" fmla="*/ 2176229 w 7764229"/>
                <a:gd name="connsiteY13" fmla="*/ 3676796 h 4210724"/>
                <a:gd name="connsiteX14" fmla="*/ 2785829 w 7764229"/>
                <a:gd name="connsiteY14" fmla="*/ 3905396 h 4210724"/>
                <a:gd name="connsiteX15" fmla="*/ 3751029 w 7764229"/>
                <a:gd name="connsiteY15" fmla="*/ 3676796 h 4210724"/>
                <a:gd name="connsiteX16" fmla="*/ 4728929 w 7764229"/>
                <a:gd name="connsiteY16" fmla="*/ 4210196 h 4210724"/>
                <a:gd name="connsiteX17" fmla="*/ 5744929 w 7764229"/>
                <a:gd name="connsiteY17" fmla="*/ 3562496 h 4210724"/>
                <a:gd name="connsiteX18" fmla="*/ 6494229 w 7764229"/>
                <a:gd name="connsiteY18" fmla="*/ 3473596 h 4210724"/>
                <a:gd name="connsiteX19" fmla="*/ 6494229 w 7764229"/>
                <a:gd name="connsiteY19" fmla="*/ 3473596 h 4210724"/>
                <a:gd name="connsiteX20" fmla="*/ 7014929 w 7764229"/>
                <a:gd name="connsiteY20" fmla="*/ 3765696 h 4210724"/>
                <a:gd name="connsiteX21" fmla="*/ 7014929 w 7764229"/>
                <a:gd name="connsiteY21" fmla="*/ 3765696 h 4210724"/>
                <a:gd name="connsiteX22" fmla="*/ 7764229 w 7764229"/>
                <a:gd name="connsiteY22" fmla="*/ 3587896 h 4210724"/>
                <a:gd name="connsiteX23" fmla="*/ 7764229 w 7764229"/>
                <a:gd name="connsiteY23" fmla="*/ 3587896 h 4210724"/>
                <a:gd name="connsiteX24" fmla="*/ 7586429 w 7764229"/>
                <a:gd name="connsiteY24" fmla="*/ 2775096 h 4210724"/>
                <a:gd name="connsiteX25" fmla="*/ 6989529 w 7764229"/>
                <a:gd name="connsiteY25" fmla="*/ 2317896 h 4210724"/>
                <a:gd name="connsiteX26" fmla="*/ 6837129 w 7764229"/>
                <a:gd name="connsiteY26" fmla="*/ 1822596 h 4210724"/>
                <a:gd name="connsiteX27" fmla="*/ 7281629 w 7764229"/>
                <a:gd name="connsiteY27" fmla="*/ 1505096 h 4210724"/>
                <a:gd name="connsiteX28" fmla="*/ 7167329 w 7764229"/>
                <a:gd name="connsiteY28" fmla="*/ 857396 h 4210724"/>
                <a:gd name="connsiteX29" fmla="*/ 6583129 w 7764229"/>
                <a:gd name="connsiteY29" fmla="*/ 730396 h 4210724"/>
                <a:gd name="connsiteX30" fmla="*/ 6697429 w 7764229"/>
                <a:gd name="connsiteY30" fmla="*/ 171596 h 4210724"/>
                <a:gd name="connsiteX31" fmla="*/ 6037029 w 7764229"/>
                <a:gd name="connsiteY31" fmla="*/ 19196 h 4210724"/>
                <a:gd name="connsiteX32" fmla="*/ 5287729 w 7764229"/>
                <a:gd name="connsiteY32" fmla="*/ 539896 h 4210724"/>
                <a:gd name="connsiteX33" fmla="*/ 5287729 w 7764229"/>
                <a:gd name="connsiteY33" fmla="*/ 539896 h 4210724"/>
                <a:gd name="connsiteX34" fmla="*/ 4728929 w 7764229"/>
                <a:gd name="connsiteY34" fmla="*/ 311296 h 4210724"/>
                <a:gd name="connsiteX35" fmla="*/ 3966929 w 7764229"/>
                <a:gd name="connsiteY35" fmla="*/ 590696 h 4210724"/>
                <a:gd name="connsiteX36" fmla="*/ 2874729 w 7764229"/>
                <a:gd name="connsiteY36" fmla="*/ 247796 h 4210724"/>
                <a:gd name="connsiteX37" fmla="*/ 1719029 w 7764229"/>
                <a:gd name="connsiteY37" fmla="*/ 641496 h 4210724"/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4529 w 7764229"/>
                <a:gd name="connsiteY6" fmla="*/ 2419496 h 4210724"/>
                <a:gd name="connsiteX7" fmla="*/ 207729 w 7764229"/>
                <a:gd name="connsiteY7" fmla="*/ 2940196 h 4210724"/>
                <a:gd name="connsiteX8" fmla="*/ 779229 w 7764229"/>
                <a:gd name="connsiteY8" fmla="*/ 2902096 h 4210724"/>
                <a:gd name="connsiteX9" fmla="*/ 1084029 w 7764229"/>
                <a:gd name="connsiteY9" fmla="*/ 3219596 h 4210724"/>
                <a:gd name="connsiteX10" fmla="*/ 1134829 w 7764229"/>
                <a:gd name="connsiteY10" fmla="*/ 3727596 h 4210724"/>
                <a:gd name="connsiteX11" fmla="*/ 1528529 w 7764229"/>
                <a:gd name="connsiteY11" fmla="*/ 3994296 h 4210724"/>
                <a:gd name="connsiteX12" fmla="*/ 2176229 w 7764229"/>
                <a:gd name="connsiteY12" fmla="*/ 3676796 h 4210724"/>
                <a:gd name="connsiteX13" fmla="*/ 2785829 w 7764229"/>
                <a:gd name="connsiteY13" fmla="*/ 3905396 h 4210724"/>
                <a:gd name="connsiteX14" fmla="*/ 3751029 w 7764229"/>
                <a:gd name="connsiteY14" fmla="*/ 3676796 h 4210724"/>
                <a:gd name="connsiteX15" fmla="*/ 4728929 w 7764229"/>
                <a:gd name="connsiteY15" fmla="*/ 4210196 h 4210724"/>
                <a:gd name="connsiteX16" fmla="*/ 5744929 w 7764229"/>
                <a:gd name="connsiteY16" fmla="*/ 3562496 h 4210724"/>
                <a:gd name="connsiteX17" fmla="*/ 6494229 w 7764229"/>
                <a:gd name="connsiteY17" fmla="*/ 3473596 h 4210724"/>
                <a:gd name="connsiteX18" fmla="*/ 6494229 w 7764229"/>
                <a:gd name="connsiteY18" fmla="*/ 3473596 h 4210724"/>
                <a:gd name="connsiteX19" fmla="*/ 7014929 w 7764229"/>
                <a:gd name="connsiteY19" fmla="*/ 3765696 h 4210724"/>
                <a:gd name="connsiteX20" fmla="*/ 7014929 w 7764229"/>
                <a:gd name="connsiteY20" fmla="*/ 3765696 h 4210724"/>
                <a:gd name="connsiteX21" fmla="*/ 7764229 w 7764229"/>
                <a:gd name="connsiteY21" fmla="*/ 3587896 h 4210724"/>
                <a:gd name="connsiteX22" fmla="*/ 7764229 w 7764229"/>
                <a:gd name="connsiteY22" fmla="*/ 3587896 h 4210724"/>
                <a:gd name="connsiteX23" fmla="*/ 7586429 w 7764229"/>
                <a:gd name="connsiteY23" fmla="*/ 2775096 h 4210724"/>
                <a:gd name="connsiteX24" fmla="*/ 6989529 w 7764229"/>
                <a:gd name="connsiteY24" fmla="*/ 2317896 h 4210724"/>
                <a:gd name="connsiteX25" fmla="*/ 6837129 w 7764229"/>
                <a:gd name="connsiteY25" fmla="*/ 1822596 h 4210724"/>
                <a:gd name="connsiteX26" fmla="*/ 7281629 w 7764229"/>
                <a:gd name="connsiteY26" fmla="*/ 1505096 h 4210724"/>
                <a:gd name="connsiteX27" fmla="*/ 7167329 w 7764229"/>
                <a:gd name="connsiteY27" fmla="*/ 857396 h 4210724"/>
                <a:gd name="connsiteX28" fmla="*/ 6583129 w 7764229"/>
                <a:gd name="connsiteY28" fmla="*/ 730396 h 4210724"/>
                <a:gd name="connsiteX29" fmla="*/ 6697429 w 7764229"/>
                <a:gd name="connsiteY29" fmla="*/ 171596 h 4210724"/>
                <a:gd name="connsiteX30" fmla="*/ 6037029 w 7764229"/>
                <a:gd name="connsiteY30" fmla="*/ 19196 h 4210724"/>
                <a:gd name="connsiteX31" fmla="*/ 5287729 w 7764229"/>
                <a:gd name="connsiteY31" fmla="*/ 539896 h 4210724"/>
                <a:gd name="connsiteX32" fmla="*/ 5287729 w 7764229"/>
                <a:gd name="connsiteY32" fmla="*/ 539896 h 4210724"/>
                <a:gd name="connsiteX33" fmla="*/ 4728929 w 7764229"/>
                <a:gd name="connsiteY33" fmla="*/ 311296 h 4210724"/>
                <a:gd name="connsiteX34" fmla="*/ 3966929 w 7764229"/>
                <a:gd name="connsiteY34" fmla="*/ 590696 h 4210724"/>
                <a:gd name="connsiteX35" fmla="*/ 2874729 w 7764229"/>
                <a:gd name="connsiteY35" fmla="*/ 247796 h 4210724"/>
                <a:gd name="connsiteX36" fmla="*/ 1719029 w 7764229"/>
                <a:gd name="connsiteY36" fmla="*/ 641496 h 4210724"/>
                <a:gd name="connsiteX0" fmla="*/ 1747324 w 7792524"/>
                <a:gd name="connsiteY0" fmla="*/ 641496 h 4210724"/>
                <a:gd name="connsiteX1" fmla="*/ 1239324 w 7792524"/>
                <a:gd name="connsiteY1" fmla="*/ 400196 h 4210724"/>
                <a:gd name="connsiteX2" fmla="*/ 807524 w 7792524"/>
                <a:gd name="connsiteY2" fmla="*/ 679596 h 4210724"/>
                <a:gd name="connsiteX3" fmla="*/ 1010724 w 7792524"/>
                <a:gd name="connsiteY3" fmla="*/ 1276496 h 4210724"/>
                <a:gd name="connsiteX4" fmla="*/ 883724 w 7792524"/>
                <a:gd name="connsiteY4" fmla="*/ 1619396 h 4210724"/>
                <a:gd name="connsiteX5" fmla="*/ 32824 w 7792524"/>
                <a:gd name="connsiteY5" fmla="*/ 2419496 h 4210724"/>
                <a:gd name="connsiteX6" fmla="*/ 236024 w 7792524"/>
                <a:gd name="connsiteY6" fmla="*/ 2940196 h 4210724"/>
                <a:gd name="connsiteX7" fmla="*/ 807524 w 7792524"/>
                <a:gd name="connsiteY7" fmla="*/ 2902096 h 4210724"/>
                <a:gd name="connsiteX8" fmla="*/ 1112324 w 7792524"/>
                <a:gd name="connsiteY8" fmla="*/ 3219596 h 4210724"/>
                <a:gd name="connsiteX9" fmla="*/ 1163124 w 7792524"/>
                <a:gd name="connsiteY9" fmla="*/ 3727596 h 4210724"/>
                <a:gd name="connsiteX10" fmla="*/ 1556824 w 7792524"/>
                <a:gd name="connsiteY10" fmla="*/ 3994296 h 4210724"/>
                <a:gd name="connsiteX11" fmla="*/ 2204524 w 7792524"/>
                <a:gd name="connsiteY11" fmla="*/ 3676796 h 4210724"/>
                <a:gd name="connsiteX12" fmla="*/ 2814124 w 7792524"/>
                <a:gd name="connsiteY12" fmla="*/ 3905396 h 4210724"/>
                <a:gd name="connsiteX13" fmla="*/ 3779324 w 7792524"/>
                <a:gd name="connsiteY13" fmla="*/ 3676796 h 4210724"/>
                <a:gd name="connsiteX14" fmla="*/ 4757224 w 7792524"/>
                <a:gd name="connsiteY14" fmla="*/ 4210196 h 4210724"/>
                <a:gd name="connsiteX15" fmla="*/ 5773224 w 7792524"/>
                <a:gd name="connsiteY15" fmla="*/ 3562496 h 4210724"/>
                <a:gd name="connsiteX16" fmla="*/ 6522524 w 7792524"/>
                <a:gd name="connsiteY16" fmla="*/ 3473596 h 4210724"/>
                <a:gd name="connsiteX17" fmla="*/ 6522524 w 7792524"/>
                <a:gd name="connsiteY17" fmla="*/ 3473596 h 4210724"/>
                <a:gd name="connsiteX18" fmla="*/ 7043224 w 7792524"/>
                <a:gd name="connsiteY18" fmla="*/ 3765696 h 4210724"/>
                <a:gd name="connsiteX19" fmla="*/ 7043224 w 7792524"/>
                <a:gd name="connsiteY19" fmla="*/ 3765696 h 4210724"/>
                <a:gd name="connsiteX20" fmla="*/ 7792524 w 7792524"/>
                <a:gd name="connsiteY20" fmla="*/ 3587896 h 4210724"/>
                <a:gd name="connsiteX21" fmla="*/ 7792524 w 7792524"/>
                <a:gd name="connsiteY21" fmla="*/ 3587896 h 4210724"/>
                <a:gd name="connsiteX22" fmla="*/ 7614724 w 7792524"/>
                <a:gd name="connsiteY22" fmla="*/ 2775096 h 4210724"/>
                <a:gd name="connsiteX23" fmla="*/ 7017824 w 7792524"/>
                <a:gd name="connsiteY23" fmla="*/ 2317896 h 4210724"/>
                <a:gd name="connsiteX24" fmla="*/ 6865424 w 7792524"/>
                <a:gd name="connsiteY24" fmla="*/ 1822596 h 4210724"/>
                <a:gd name="connsiteX25" fmla="*/ 7309924 w 7792524"/>
                <a:gd name="connsiteY25" fmla="*/ 1505096 h 4210724"/>
                <a:gd name="connsiteX26" fmla="*/ 7195624 w 7792524"/>
                <a:gd name="connsiteY26" fmla="*/ 857396 h 4210724"/>
                <a:gd name="connsiteX27" fmla="*/ 6611424 w 7792524"/>
                <a:gd name="connsiteY27" fmla="*/ 730396 h 4210724"/>
                <a:gd name="connsiteX28" fmla="*/ 6725724 w 7792524"/>
                <a:gd name="connsiteY28" fmla="*/ 171596 h 4210724"/>
                <a:gd name="connsiteX29" fmla="*/ 6065324 w 7792524"/>
                <a:gd name="connsiteY29" fmla="*/ 19196 h 4210724"/>
                <a:gd name="connsiteX30" fmla="*/ 5316024 w 7792524"/>
                <a:gd name="connsiteY30" fmla="*/ 539896 h 4210724"/>
                <a:gd name="connsiteX31" fmla="*/ 5316024 w 7792524"/>
                <a:gd name="connsiteY31" fmla="*/ 539896 h 4210724"/>
                <a:gd name="connsiteX32" fmla="*/ 4757224 w 7792524"/>
                <a:gd name="connsiteY32" fmla="*/ 311296 h 4210724"/>
                <a:gd name="connsiteX33" fmla="*/ 3995224 w 7792524"/>
                <a:gd name="connsiteY33" fmla="*/ 590696 h 4210724"/>
                <a:gd name="connsiteX34" fmla="*/ 2903024 w 7792524"/>
                <a:gd name="connsiteY34" fmla="*/ 247796 h 4210724"/>
                <a:gd name="connsiteX35" fmla="*/ 1747324 w 7792524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9401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7684937 w 7684937"/>
                <a:gd name="connsiteY18" fmla="*/ 35878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99137 w 7684937"/>
                <a:gd name="connsiteY18" fmla="*/ 35370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507137 w 7507137"/>
                <a:gd name="connsiteY19" fmla="*/ 2775096 h 4210724"/>
                <a:gd name="connsiteX20" fmla="*/ 6910237 w 7507137"/>
                <a:gd name="connsiteY20" fmla="*/ 2317896 h 4210724"/>
                <a:gd name="connsiteX21" fmla="*/ 6757837 w 7507137"/>
                <a:gd name="connsiteY21" fmla="*/ 1822596 h 4210724"/>
                <a:gd name="connsiteX22" fmla="*/ 7202337 w 7507137"/>
                <a:gd name="connsiteY22" fmla="*/ 1505096 h 4210724"/>
                <a:gd name="connsiteX23" fmla="*/ 7088037 w 7507137"/>
                <a:gd name="connsiteY23" fmla="*/ 857396 h 4210724"/>
                <a:gd name="connsiteX24" fmla="*/ 6503837 w 7507137"/>
                <a:gd name="connsiteY24" fmla="*/ 730396 h 4210724"/>
                <a:gd name="connsiteX25" fmla="*/ 6618137 w 7507137"/>
                <a:gd name="connsiteY25" fmla="*/ 171596 h 4210724"/>
                <a:gd name="connsiteX26" fmla="*/ 5957737 w 7507137"/>
                <a:gd name="connsiteY26" fmla="*/ 19196 h 4210724"/>
                <a:gd name="connsiteX27" fmla="*/ 5208437 w 7507137"/>
                <a:gd name="connsiteY27" fmla="*/ 539896 h 4210724"/>
                <a:gd name="connsiteX28" fmla="*/ 5208437 w 7507137"/>
                <a:gd name="connsiteY28" fmla="*/ 539896 h 4210724"/>
                <a:gd name="connsiteX29" fmla="*/ 4649637 w 7507137"/>
                <a:gd name="connsiteY29" fmla="*/ 311296 h 4210724"/>
                <a:gd name="connsiteX30" fmla="*/ 3887637 w 7507137"/>
                <a:gd name="connsiteY30" fmla="*/ 590696 h 4210724"/>
                <a:gd name="connsiteX31" fmla="*/ 2795437 w 7507137"/>
                <a:gd name="connsiteY31" fmla="*/ 247796 h 4210724"/>
                <a:gd name="connsiteX32" fmla="*/ 1639737 w 7507137"/>
                <a:gd name="connsiteY32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240437 w 7507137"/>
                <a:gd name="connsiteY19" fmla="*/ 3270396 h 4210724"/>
                <a:gd name="connsiteX20" fmla="*/ 7507137 w 7507137"/>
                <a:gd name="connsiteY20" fmla="*/ 2775096 h 4210724"/>
                <a:gd name="connsiteX21" fmla="*/ 6910237 w 7507137"/>
                <a:gd name="connsiteY21" fmla="*/ 2317896 h 4210724"/>
                <a:gd name="connsiteX22" fmla="*/ 6757837 w 7507137"/>
                <a:gd name="connsiteY22" fmla="*/ 1822596 h 4210724"/>
                <a:gd name="connsiteX23" fmla="*/ 7202337 w 7507137"/>
                <a:gd name="connsiteY23" fmla="*/ 1505096 h 4210724"/>
                <a:gd name="connsiteX24" fmla="*/ 7088037 w 7507137"/>
                <a:gd name="connsiteY24" fmla="*/ 857396 h 4210724"/>
                <a:gd name="connsiteX25" fmla="*/ 6503837 w 7507137"/>
                <a:gd name="connsiteY25" fmla="*/ 730396 h 4210724"/>
                <a:gd name="connsiteX26" fmla="*/ 6618137 w 7507137"/>
                <a:gd name="connsiteY26" fmla="*/ 171596 h 4210724"/>
                <a:gd name="connsiteX27" fmla="*/ 5957737 w 7507137"/>
                <a:gd name="connsiteY27" fmla="*/ 19196 h 4210724"/>
                <a:gd name="connsiteX28" fmla="*/ 5208437 w 7507137"/>
                <a:gd name="connsiteY28" fmla="*/ 539896 h 4210724"/>
                <a:gd name="connsiteX29" fmla="*/ 5208437 w 7507137"/>
                <a:gd name="connsiteY29" fmla="*/ 539896 h 4210724"/>
                <a:gd name="connsiteX30" fmla="*/ 4649637 w 7507137"/>
                <a:gd name="connsiteY30" fmla="*/ 311296 h 4210724"/>
                <a:gd name="connsiteX31" fmla="*/ 3887637 w 7507137"/>
                <a:gd name="connsiteY31" fmla="*/ 590696 h 4210724"/>
                <a:gd name="connsiteX32" fmla="*/ 2795437 w 7507137"/>
                <a:gd name="connsiteY32" fmla="*/ 247796 h 4210724"/>
                <a:gd name="connsiteX33" fmla="*/ 1639737 w 75071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229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7672237 w 7672237"/>
                <a:gd name="connsiteY18" fmla="*/ 3498996 h 4210724"/>
                <a:gd name="connsiteX19" fmla="*/ 7507137 w 7672237"/>
                <a:gd name="connsiteY19" fmla="*/ 2775096 h 4210724"/>
                <a:gd name="connsiteX20" fmla="*/ 6910237 w 7672237"/>
                <a:gd name="connsiteY20" fmla="*/ 2317896 h 4210724"/>
                <a:gd name="connsiteX21" fmla="*/ 6757837 w 7672237"/>
                <a:gd name="connsiteY21" fmla="*/ 1822596 h 4210724"/>
                <a:gd name="connsiteX22" fmla="*/ 7202337 w 7672237"/>
                <a:gd name="connsiteY22" fmla="*/ 1505096 h 4210724"/>
                <a:gd name="connsiteX23" fmla="*/ 7088037 w 7672237"/>
                <a:gd name="connsiteY23" fmla="*/ 857396 h 4210724"/>
                <a:gd name="connsiteX24" fmla="*/ 6503837 w 7672237"/>
                <a:gd name="connsiteY24" fmla="*/ 730396 h 4210724"/>
                <a:gd name="connsiteX25" fmla="*/ 6618137 w 7672237"/>
                <a:gd name="connsiteY25" fmla="*/ 171596 h 4210724"/>
                <a:gd name="connsiteX26" fmla="*/ 5957737 w 7672237"/>
                <a:gd name="connsiteY26" fmla="*/ 19196 h 4210724"/>
                <a:gd name="connsiteX27" fmla="*/ 5208437 w 7672237"/>
                <a:gd name="connsiteY27" fmla="*/ 539896 h 4210724"/>
                <a:gd name="connsiteX28" fmla="*/ 5208437 w 7672237"/>
                <a:gd name="connsiteY28" fmla="*/ 539896 h 4210724"/>
                <a:gd name="connsiteX29" fmla="*/ 4649637 w 7672237"/>
                <a:gd name="connsiteY29" fmla="*/ 311296 h 4210724"/>
                <a:gd name="connsiteX30" fmla="*/ 3887637 w 7672237"/>
                <a:gd name="connsiteY30" fmla="*/ 590696 h 4210724"/>
                <a:gd name="connsiteX31" fmla="*/ 2795437 w 7672237"/>
                <a:gd name="connsiteY31" fmla="*/ 247796 h 4210724"/>
                <a:gd name="connsiteX32" fmla="*/ 1639737 w 7672237"/>
                <a:gd name="connsiteY32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48337 w 7672237"/>
                <a:gd name="connsiteY18" fmla="*/ 34608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76837 w 7695061"/>
                <a:gd name="connsiteY17" fmla="*/ 35116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10162 w 7695061"/>
                <a:gd name="connsiteY17" fmla="*/ 3845071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0162 w 7695061"/>
                <a:gd name="connsiteY16" fmla="*/ 384507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6181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957737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4649637 w 7695061"/>
                <a:gd name="connsiteY28" fmla="*/ 325318 h 4224746"/>
                <a:gd name="connsiteX29" fmla="*/ 3887637 w 7695061"/>
                <a:gd name="connsiteY29" fmla="*/ 604718 h 4224746"/>
                <a:gd name="connsiteX30" fmla="*/ 2795437 w 7695061"/>
                <a:gd name="connsiteY30" fmla="*/ 261818 h 4224746"/>
                <a:gd name="connsiteX31" fmla="*/ 1639737 w 7695061"/>
                <a:gd name="connsiteY31" fmla="*/ 655518 h 4224746"/>
                <a:gd name="connsiteX0" fmla="*/ 1639737 w 7695061"/>
                <a:gd name="connsiteY0" fmla="*/ 638621 h 4207849"/>
                <a:gd name="connsiteX1" fmla="*/ 1131737 w 7695061"/>
                <a:gd name="connsiteY1" fmla="*/ 397321 h 4207849"/>
                <a:gd name="connsiteX2" fmla="*/ 699937 w 7695061"/>
                <a:gd name="connsiteY2" fmla="*/ 676721 h 4207849"/>
                <a:gd name="connsiteX3" fmla="*/ 903137 w 7695061"/>
                <a:gd name="connsiteY3" fmla="*/ 1273621 h 4207849"/>
                <a:gd name="connsiteX4" fmla="*/ 776137 w 7695061"/>
                <a:gd name="connsiteY4" fmla="*/ 1616521 h 4207849"/>
                <a:gd name="connsiteX5" fmla="*/ 52237 w 7695061"/>
                <a:gd name="connsiteY5" fmla="*/ 2111821 h 4207849"/>
                <a:gd name="connsiteX6" fmla="*/ 128437 w 7695061"/>
                <a:gd name="connsiteY6" fmla="*/ 2721421 h 4207849"/>
                <a:gd name="connsiteX7" fmla="*/ 699937 w 7695061"/>
                <a:gd name="connsiteY7" fmla="*/ 2899221 h 4207849"/>
                <a:gd name="connsiteX8" fmla="*/ 1004737 w 7695061"/>
                <a:gd name="connsiteY8" fmla="*/ 3216721 h 4207849"/>
                <a:gd name="connsiteX9" fmla="*/ 1055537 w 7695061"/>
                <a:gd name="connsiteY9" fmla="*/ 3724721 h 4207849"/>
                <a:gd name="connsiteX10" fmla="*/ 1449237 w 7695061"/>
                <a:gd name="connsiteY10" fmla="*/ 3991421 h 4207849"/>
                <a:gd name="connsiteX11" fmla="*/ 2096937 w 7695061"/>
                <a:gd name="connsiteY11" fmla="*/ 3673921 h 4207849"/>
                <a:gd name="connsiteX12" fmla="*/ 2706537 w 7695061"/>
                <a:gd name="connsiteY12" fmla="*/ 3902521 h 4207849"/>
                <a:gd name="connsiteX13" fmla="*/ 3671737 w 7695061"/>
                <a:gd name="connsiteY13" fmla="*/ 3673921 h 4207849"/>
                <a:gd name="connsiteX14" fmla="*/ 4649637 w 7695061"/>
                <a:gd name="connsiteY14" fmla="*/ 4207321 h 4207849"/>
                <a:gd name="connsiteX15" fmla="*/ 5665637 w 7695061"/>
                <a:gd name="connsiteY15" fmla="*/ 3559621 h 4207849"/>
                <a:gd name="connsiteX16" fmla="*/ 6319687 w 7695061"/>
                <a:gd name="connsiteY16" fmla="*/ 3442146 h 4207849"/>
                <a:gd name="connsiteX17" fmla="*/ 6935637 w 7695061"/>
                <a:gd name="connsiteY17" fmla="*/ 3762821 h 4207849"/>
                <a:gd name="connsiteX18" fmla="*/ 7672237 w 7695061"/>
                <a:gd name="connsiteY18" fmla="*/ 3496121 h 4207849"/>
                <a:gd name="connsiteX19" fmla="*/ 7507137 w 7695061"/>
                <a:gd name="connsiteY19" fmla="*/ 2772221 h 4207849"/>
                <a:gd name="connsiteX20" fmla="*/ 6910237 w 7695061"/>
                <a:gd name="connsiteY20" fmla="*/ 2315021 h 4207849"/>
                <a:gd name="connsiteX21" fmla="*/ 6757837 w 7695061"/>
                <a:gd name="connsiteY21" fmla="*/ 1819721 h 4207849"/>
                <a:gd name="connsiteX22" fmla="*/ 7288062 w 7695061"/>
                <a:gd name="connsiteY22" fmla="*/ 1397446 h 4207849"/>
                <a:gd name="connsiteX23" fmla="*/ 7183287 w 7695061"/>
                <a:gd name="connsiteY23" fmla="*/ 968821 h 4207849"/>
                <a:gd name="connsiteX24" fmla="*/ 6618137 w 7695061"/>
                <a:gd name="connsiteY24" fmla="*/ 727521 h 4207849"/>
                <a:gd name="connsiteX25" fmla="*/ 6513362 w 7695061"/>
                <a:gd name="connsiteY25" fmla="*/ 111571 h 4207849"/>
                <a:gd name="connsiteX26" fmla="*/ 5891062 w 7695061"/>
                <a:gd name="connsiteY26" fmla="*/ 16321 h 4207849"/>
                <a:gd name="connsiteX27" fmla="*/ 4649637 w 7695061"/>
                <a:gd name="connsiteY27" fmla="*/ 308421 h 4207849"/>
                <a:gd name="connsiteX28" fmla="*/ 3887637 w 7695061"/>
                <a:gd name="connsiteY28" fmla="*/ 587821 h 4207849"/>
                <a:gd name="connsiteX29" fmla="*/ 2795437 w 7695061"/>
                <a:gd name="connsiteY29" fmla="*/ 244921 h 4207849"/>
                <a:gd name="connsiteX30" fmla="*/ 1639737 w 7695061"/>
                <a:gd name="connsiteY30" fmla="*/ 638621 h 4207849"/>
                <a:gd name="connsiteX0" fmla="*/ 1639737 w 7695061"/>
                <a:gd name="connsiteY0" fmla="*/ 626237 h 4195465"/>
                <a:gd name="connsiteX1" fmla="*/ 1131737 w 7695061"/>
                <a:gd name="connsiteY1" fmla="*/ 384937 h 4195465"/>
                <a:gd name="connsiteX2" fmla="*/ 699937 w 7695061"/>
                <a:gd name="connsiteY2" fmla="*/ 664337 h 4195465"/>
                <a:gd name="connsiteX3" fmla="*/ 903137 w 7695061"/>
                <a:gd name="connsiteY3" fmla="*/ 1261237 h 4195465"/>
                <a:gd name="connsiteX4" fmla="*/ 776137 w 7695061"/>
                <a:gd name="connsiteY4" fmla="*/ 1604137 h 4195465"/>
                <a:gd name="connsiteX5" fmla="*/ 52237 w 7695061"/>
                <a:gd name="connsiteY5" fmla="*/ 2099437 h 4195465"/>
                <a:gd name="connsiteX6" fmla="*/ 128437 w 7695061"/>
                <a:gd name="connsiteY6" fmla="*/ 2709037 h 4195465"/>
                <a:gd name="connsiteX7" fmla="*/ 699937 w 7695061"/>
                <a:gd name="connsiteY7" fmla="*/ 2886837 h 4195465"/>
                <a:gd name="connsiteX8" fmla="*/ 1004737 w 7695061"/>
                <a:gd name="connsiteY8" fmla="*/ 3204337 h 4195465"/>
                <a:gd name="connsiteX9" fmla="*/ 1055537 w 7695061"/>
                <a:gd name="connsiteY9" fmla="*/ 3712337 h 4195465"/>
                <a:gd name="connsiteX10" fmla="*/ 1449237 w 7695061"/>
                <a:gd name="connsiteY10" fmla="*/ 3979037 h 4195465"/>
                <a:gd name="connsiteX11" fmla="*/ 2096937 w 7695061"/>
                <a:gd name="connsiteY11" fmla="*/ 3661537 h 4195465"/>
                <a:gd name="connsiteX12" fmla="*/ 2706537 w 7695061"/>
                <a:gd name="connsiteY12" fmla="*/ 3890137 h 4195465"/>
                <a:gd name="connsiteX13" fmla="*/ 3671737 w 7695061"/>
                <a:gd name="connsiteY13" fmla="*/ 3661537 h 4195465"/>
                <a:gd name="connsiteX14" fmla="*/ 4649637 w 7695061"/>
                <a:gd name="connsiteY14" fmla="*/ 4194937 h 4195465"/>
                <a:gd name="connsiteX15" fmla="*/ 5665637 w 7695061"/>
                <a:gd name="connsiteY15" fmla="*/ 3547237 h 4195465"/>
                <a:gd name="connsiteX16" fmla="*/ 6319687 w 7695061"/>
                <a:gd name="connsiteY16" fmla="*/ 3429762 h 4195465"/>
                <a:gd name="connsiteX17" fmla="*/ 6935637 w 7695061"/>
                <a:gd name="connsiteY17" fmla="*/ 3750437 h 4195465"/>
                <a:gd name="connsiteX18" fmla="*/ 7672237 w 7695061"/>
                <a:gd name="connsiteY18" fmla="*/ 3483737 h 4195465"/>
                <a:gd name="connsiteX19" fmla="*/ 7507137 w 7695061"/>
                <a:gd name="connsiteY19" fmla="*/ 2759837 h 4195465"/>
                <a:gd name="connsiteX20" fmla="*/ 6910237 w 7695061"/>
                <a:gd name="connsiteY20" fmla="*/ 2302637 h 4195465"/>
                <a:gd name="connsiteX21" fmla="*/ 6757837 w 7695061"/>
                <a:gd name="connsiteY21" fmla="*/ 1807337 h 4195465"/>
                <a:gd name="connsiteX22" fmla="*/ 7288062 w 7695061"/>
                <a:gd name="connsiteY22" fmla="*/ 1385062 h 4195465"/>
                <a:gd name="connsiteX23" fmla="*/ 7183287 w 7695061"/>
                <a:gd name="connsiteY23" fmla="*/ 956437 h 4195465"/>
                <a:gd name="connsiteX24" fmla="*/ 6618137 w 7695061"/>
                <a:gd name="connsiteY24" fmla="*/ 715137 h 4195465"/>
                <a:gd name="connsiteX25" fmla="*/ 6513362 w 7695061"/>
                <a:gd name="connsiteY25" fmla="*/ 99187 h 4195465"/>
                <a:gd name="connsiteX26" fmla="*/ 5891062 w 7695061"/>
                <a:gd name="connsiteY26" fmla="*/ 3937 h 4195465"/>
                <a:gd name="connsiteX27" fmla="*/ 5189387 w 7695061"/>
                <a:gd name="connsiteY27" fmla="*/ 127762 h 4195465"/>
                <a:gd name="connsiteX28" fmla="*/ 4649637 w 7695061"/>
                <a:gd name="connsiteY28" fmla="*/ 296037 h 4195465"/>
                <a:gd name="connsiteX29" fmla="*/ 3887637 w 7695061"/>
                <a:gd name="connsiteY29" fmla="*/ 575437 h 4195465"/>
                <a:gd name="connsiteX30" fmla="*/ 2795437 w 7695061"/>
                <a:gd name="connsiteY30" fmla="*/ 232537 h 4195465"/>
                <a:gd name="connsiteX31" fmla="*/ 1639737 w 7695061"/>
                <a:gd name="connsiteY31" fmla="*/ 626237 h 4195465"/>
                <a:gd name="connsiteX0" fmla="*/ 1639737 w 7695061"/>
                <a:gd name="connsiteY0" fmla="*/ 649413 h 4218641"/>
                <a:gd name="connsiteX1" fmla="*/ 1131737 w 7695061"/>
                <a:gd name="connsiteY1" fmla="*/ 408113 h 4218641"/>
                <a:gd name="connsiteX2" fmla="*/ 699937 w 7695061"/>
                <a:gd name="connsiteY2" fmla="*/ 687513 h 4218641"/>
                <a:gd name="connsiteX3" fmla="*/ 903137 w 7695061"/>
                <a:gd name="connsiteY3" fmla="*/ 1284413 h 4218641"/>
                <a:gd name="connsiteX4" fmla="*/ 776137 w 7695061"/>
                <a:gd name="connsiteY4" fmla="*/ 1627313 h 4218641"/>
                <a:gd name="connsiteX5" fmla="*/ 52237 w 7695061"/>
                <a:gd name="connsiteY5" fmla="*/ 2122613 h 4218641"/>
                <a:gd name="connsiteX6" fmla="*/ 128437 w 7695061"/>
                <a:gd name="connsiteY6" fmla="*/ 2732213 h 4218641"/>
                <a:gd name="connsiteX7" fmla="*/ 699937 w 7695061"/>
                <a:gd name="connsiteY7" fmla="*/ 2910013 h 4218641"/>
                <a:gd name="connsiteX8" fmla="*/ 1004737 w 7695061"/>
                <a:gd name="connsiteY8" fmla="*/ 3227513 h 4218641"/>
                <a:gd name="connsiteX9" fmla="*/ 1055537 w 7695061"/>
                <a:gd name="connsiteY9" fmla="*/ 3735513 h 4218641"/>
                <a:gd name="connsiteX10" fmla="*/ 1449237 w 7695061"/>
                <a:gd name="connsiteY10" fmla="*/ 4002213 h 4218641"/>
                <a:gd name="connsiteX11" fmla="*/ 2096937 w 7695061"/>
                <a:gd name="connsiteY11" fmla="*/ 3684713 h 4218641"/>
                <a:gd name="connsiteX12" fmla="*/ 2706537 w 7695061"/>
                <a:gd name="connsiteY12" fmla="*/ 3913313 h 4218641"/>
                <a:gd name="connsiteX13" fmla="*/ 3671737 w 7695061"/>
                <a:gd name="connsiteY13" fmla="*/ 3684713 h 4218641"/>
                <a:gd name="connsiteX14" fmla="*/ 4649637 w 7695061"/>
                <a:gd name="connsiteY14" fmla="*/ 4218113 h 4218641"/>
                <a:gd name="connsiteX15" fmla="*/ 5665637 w 7695061"/>
                <a:gd name="connsiteY15" fmla="*/ 3570413 h 4218641"/>
                <a:gd name="connsiteX16" fmla="*/ 6319687 w 7695061"/>
                <a:gd name="connsiteY16" fmla="*/ 3452938 h 4218641"/>
                <a:gd name="connsiteX17" fmla="*/ 6935637 w 7695061"/>
                <a:gd name="connsiteY17" fmla="*/ 3773613 h 4218641"/>
                <a:gd name="connsiteX18" fmla="*/ 7672237 w 7695061"/>
                <a:gd name="connsiteY18" fmla="*/ 3506913 h 4218641"/>
                <a:gd name="connsiteX19" fmla="*/ 7507137 w 7695061"/>
                <a:gd name="connsiteY19" fmla="*/ 2783013 h 4218641"/>
                <a:gd name="connsiteX20" fmla="*/ 6910237 w 7695061"/>
                <a:gd name="connsiteY20" fmla="*/ 2325813 h 4218641"/>
                <a:gd name="connsiteX21" fmla="*/ 6757837 w 7695061"/>
                <a:gd name="connsiteY21" fmla="*/ 1830513 h 4218641"/>
                <a:gd name="connsiteX22" fmla="*/ 7288062 w 7695061"/>
                <a:gd name="connsiteY22" fmla="*/ 1408238 h 4218641"/>
                <a:gd name="connsiteX23" fmla="*/ 7183287 w 7695061"/>
                <a:gd name="connsiteY23" fmla="*/ 979613 h 4218641"/>
                <a:gd name="connsiteX24" fmla="*/ 6618137 w 7695061"/>
                <a:gd name="connsiteY24" fmla="*/ 738313 h 4218641"/>
                <a:gd name="connsiteX25" fmla="*/ 6513362 w 7695061"/>
                <a:gd name="connsiteY25" fmla="*/ 122363 h 4218641"/>
                <a:gd name="connsiteX26" fmla="*/ 5891062 w 7695061"/>
                <a:gd name="connsiteY26" fmla="*/ 27113 h 4218641"/>
                <a:gd name="connsiteX27" fmla="*/ 5284637 w 7695061"/>
                <a:gd name="connsiteY27" fmla="*/ 465263 h 4218641"/>
                <a:gd name="connsiteX28" fmla="*/ 4649637 w 7695061"/>
                <a:gd name="connsiteY28" fmla="*/ 319213 h 4218641"/>
                <a:gd name="connsiteX29" fmla="*/ 3887637 w 7695061"/>
                <a:gd name="connsiteY29" fmla="*/ 598613 h 4218641"/>
                <a:gd name="connsiteX30" fmla="*/ 2795437 w 7695061"/>
                <a:gd name="connsiteY30" fmla="*/ 255713 h 4218641"/>
                <a:gd name="connsiteX31" fmla="*/ 1639737 w 7695061"/>
                <a:gd name="connsiteY31" fmla="*/ 649413 h 4218641"/>
                <a:gd name="connsiteX0" fmla="*/ 1639737 w 7695061"/>
                <a:gd name="connsiteY0" fmla="*/ 608748 h 4177976"/>
                <a:gd name="connsiteX1" fmla="*/ 1131737 w 7695061"/>
                <a:gd name="connsiteY1" fmla="*/ 367448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39737 w 7695061"/>
                <a:gd name="connsiteY31" fmla="*/ 608748 h 4177976"/>
                <a:gd name="connsiteX0" fmla="*/ 1639737 w 7695061"/>
                <a:gd name="connsiteY0" fmla="*/ 608748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39737 w 7695061"/>
                <a:gd name="connsiteY31" fmla="*/ 608748 h 4177976"/>
                <a:gd name="connsiteX0" fmla="*/ 1626876 w 7695061"/>
                <a:gd name="connsiteY0" fmla="*/ 676259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26876 w 7695061"/>
                <a:gd name="connsiteY31" fmla="*/ 676259 h 4177976"/>
                <a:gd name="connsiteX0" fmla="*/ 1626876 w 7695061"/>
                <a:gd name="connsiteY0" fmla="*/ 676259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44976 w 7695061"/>
                <a:gd name="connsiteY21" fmla="*/ 1668329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26876 w 7695061"/>
                <a:gd name="connsiteY31" fmla="*/ 676259 h 4177976"/>
                <a:gd name="connsiteX0" fmla="*/ 1626876 w 7695061"/>
                <a:gd name="connsiteY0" fmla="*/ 676259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44976 w 7695061"/>
                <a:gd name="connsiteY21" fmla="*/ 1668329 h 4177976"/>
                <a:gd name="connsiteX22" fmla="*/ 7249476 w 7695061"/>
                <a:gd name="connsiteY22" fmla="*/ 1273058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26876 w 7695061"/>
                <a:gd name="connsiteY31" fmla="*/ 676259 h 4177976"/>
                <a:gd name="connsiteX0" fmla="*/ 1626876 w 7695806"/>
                <a:gd name="connsiteY0" fmla="*/ 676259 h 4177976"/>
                <a:gd name="connsiteX1" fmla="*/ 1041704 w 7695806"/>
                <a:gd name="connsiteY1" fmla="*/ 407955 h 4177976"/>
                <a:gd name="connsiteX2" fmla="*/ 699937 w 7695806"/>
                <a:gd name="connsiteY2" fmla="*/ 646848 h 4177976"/>
                <a:gd name="connsiteX3" fmla="*/ 903137 w 7695806"/>
                <a:gd name="connsiteY3" fmla="*/ 1243748 h 4177976"/>
                <a:gd name="connsiteX4" fmla="*/ 776137 w 7695806"/>
                <a:gd name="connsiteY4" fmla="*/ 1586648 h 4177976"/>
                <a:gd name="connsiteX5" fmla="*/ 52237 w 7695806"/>
                <a:gd name="connsiteY5" fmla="*/ 2081948 h 4177976"/>
                <a:gd name="connsiteX6" fmla="*/ 128437 w 7695806"/>
                <a:gd name="connsiteY6" fmla="*/ 2691548 h 4177976"/>
                <a:gd name="connsiteX7" fmla="*/ 699937 w 7695806"/>
                <a:gd name="connsiteY7" fmla="*/ 2869348 h 4177976"/>
                <a:gd name="connsiteX8" fmla="*/ 1004737 w 7695806"/>
                <a:gd name="connsiteY8" fmla="*/ 3186848 h 4177976"/>
                <a:gd name="connsiteX9" fmla="*/ 1055537 w 7695806"/>
                <a:gd name="connsiteY9" fmla="*/ 3694848 h 4177976"/>
                <a:gd name="connsiteX10" fmla="*/ 1449237 w 7695806"/>
                <a:gd name="connsiteY10" fmla="*/ 3961548 h 4177976"/>
                <a:gd name="connsiteX11" fmla="*/ 2096937 w 7695806"/>
                <a:gd name="connsiteY11" fmla="*/ 3644048 h 4177976"/>
                <a:gd name="connsiteX12" fmla="*/ 2706537 w 7695806"/>
                <a:gd name="connsiteY12" fmla="*/ 3872648 h 4177976"/>
                <a:gd name="connsiteX13" fmla="*/ 3671737 w 7695806"/>
                <a:gd name="connsiteY13" fmla="*/ 3644048 h 4177976"/>
                <a:gd name="connsiteX14" fmla="*/ 4649637 w 7695806"/>
                <a:gd name="connsiteY14" fmla="*/ 4177448 h 4177976"/>
                <a:gd name="connsiteX15" fmla="*/ 5665637 w 7695806"/>
                <a:gd name="connsiteY15" fmla="*/ 3529748 h 4177976"/>
                <a:gd name="connsiteX16" fmla="*/ 6319687 w 7695806"/>
                <a:gd name="connsiteY16" fmla="*/ 3412273 h 4177976"/>
                <a:gd name="connsiteX17" fmla="*/ 6935637 w 7695806"/>
                <a:gd name="connsiteY17" fmla="*/ 3732948 h 4177976"/>
                <a:gd name="connsiteX18" fmla="*/ 7672237 w 7695806"/>
                <a:gd name="connsiteY18" fmla="*/ 3466248 h 4177976"/>
                <a:gd name="connsiteX19" fmla="*/ 7507137 w 7695806"/>
                <a:gd name="connsiteY19" fmla="*/ 2742348 h 4177976"/>
                <a:gd name="connsiteX20" fmla="*/ 6871652 w 7695806"/>
                <a:gd name="connsiteY20" fmla="*/ 2393165 h 4177976"/>
                <a:gd name="connsiteX21" fmla="*/ 6744976 w 7695806"/>
                <a:gd name="connsiteY21" fmla="*/ 1668329 h 4177976"/>
                <a:gd name="connsiteX22" fmla="*/ 7249476 w 7695806"/>
                <a:gd name="connsiteY22" fmla="*/ 1273058 h 4177976"/>
                <a:gd name="connsiteX23" fmla="*/ 7183287 w 7695806"/>
                <a:gd name="connsiteY23" fmla="*/ 938948 h 4177976"/>
                <a:gd name="connsiteX24" fmla="*/ 6618137 w 7695806"/>
                <a:gd name="connsiteY24" fmla="*/ 697648 h 4177976"/>
                <a:gd name="connsiteX25" fmla="*/ 6513362 w 7695806"/>
                <a:gd name="connsiteY25" fmla="*/ 81698 h 4177976"/>
                <a:gd name="connsiteX26" fmla="*/ 5957737 w 7695806"/>
                <a:gd name="connsiteY26" fmla="*/ 43598 h 4177976"/>
                <a:gd name="connsiteX27" fmla="*/ 5284637 w 7695806"/>
                <a:gd name="connsiteY27" fmla="*/ 424598 h 4177976"/>
                <a:gd name="connsiteX28" fmla="*/ 4649637 w 7695806"/>
                <a:gd name="connsiteY28" fmla="*/ 278548 h 4177976"/>
                <a:gd name="connsiteX29" fmla="*/ 3887637 w 7695806"/>
                <a:gd name="connsiteY29" fmla="*/ 557948 h 4177976"/>
                <a:gd name="connsiteX30" fmla="*/ 2795437 w 7695806"/>
                <a:gd name="connsiteY30" fmla="*/ 215048 h 4177976"/>
                <a:gd name="connsiteX31" fmla="*/ 1626876 w 7695806"/>
                <a:gd name="connsiteY31" fmla="*/ 676259 h 4177976"/>
                <a:gd name="connsiteX0" fmla="*/ 1626876 w 7690492"/>
                <a:gd name="connsiteY0" fmla="*/ 676259 h 4177976"/>
                <a:gd name="connsiteX1" fmla="*/ 1041704 w 7690492"/>
                <a:gd name="connsiteY1" fmla="*/ 407955 h 4177976"/>
                <a:gd name="connsiteX2" fmla="*/ 699937 w 7690492"/>
                <a:gd name="connsiteY2" fmla="*/ 646848 h 4177976"/>
                <a:gd name="connsiteX3" fmla="*/ 903137 w 7690492"/>
                <a:gd name="connsiteY3" fmla="*/ 1243748 h 4177976"/>
                <a:gd name="connsiteX4" fmla="*/ 776137 w 7690492"/>
                <a:gd name="connsiteY4" fmla="*/ 1586648 h 4177976"/>
                <a:gd name="connsiteX5" fmla="*/ 52237 w 7690492"/>
                <a:gd name="connsiteY5" fmla="*/ 2081948 h 4177976"/>
                <a:gd name="connsiteX6" fmla="*/ 128437 w 7690492"/>
                <a:gd name="connsiteY6" fmla="*/ 2691548 h 4177976"/>
                <a:gd name="connsiteX7" fmla="*/ 699937 w 7690492"/>
                <a:gd name="connsiteY7" fmla="*/ 2869348 h 4177976"/>
                <a:gd name="connsiteX8" fmla="*/ 1004737 w 7690492"/>
                <a:gd name="connsiteY8" fmla="*/ 3186848 h 4177976"/>
                <a:gd name="connsiteX9" fmla="*/ 1055537 w 7690492"/>
                <a:gd name="connsiteY9" fmla="*/ 3694848 h 4177976"/>
                <a:gd name="connsiteX10" fmla="*/ 1449237 w 7690492"/>
                <a:gd name="connsiteY10" fmla="*/ 3961548 h 4177976"/>
                <a:gd name="connsiteX11" fmla="*/ 2096937 w 7690492"/>
                <a:gd name="connsiteY11" fmla="*/ 3644048 h 4177976"/>
                <a:gd name="connsiteX12" fmla="*/ 2706537 w 7690492"/>
                <a:gd name="connsiteY12" fmla="*/ 3872648 h 4177976"/>
                <a:gd name="connsiteX13" fmla="*/ 3671737 w 7690492"/>
                <a:gd name="connsiteY13" fmla="*/ 3644048 h 4177976"/>
                <a:gd name="connsiteX14" fmla="*/ 4649637 w 7690492"/>
                <a:gd name="connsiteY14" fmla="*/ 4177448 h 4177976"/>
                <a:gd name="connsiteX15" fmla="*/ 5665637 w 7690492"/>
                <a:gd name="connsiteY15" fmla="*/ 3529748 h 4177976"/>
                <a:gd name="connsiteX16" fmla="*/ 6319687 w 7690492"/>
                <a:gd name="connsiteY16" fmla="*/ 3412273 h 4177976"/>
                <a:gd name="connsiteX17" fmla="*/ 6935637 w 7690492"/>
                <a:gd name="connsiteY17" fmla="*/ 3732948 h 4177976"/>
                <a:gd name="connsiteX18" fmla="*/ 7672237 w 7690492"/>
                <a:gd name="connsiteY18" fmla="*/ 3466248 h 4177976"/>
                <a:gd name="connsiteX19" fmla="*/ 7455689 w 7690492"/>
                <a:gd name="connsiteY19" fmla="*/ 2890872 h 4177976"/>
                <a:gd name="connsiteX20" fmla="*/ 6871652 w 7690492"/>
                <a:gd name="connsiteY20" fmla="*/ 2393165 h 4177976"/>
                <a:gd name="connsiteX21" fmla="*/ 6744976 w 7690492"/>
                <a:gd name="connsiteY21" fmla="*/ 1668329 h 4177976"/>
                <a:gd name="connsiteX22" fmla="*/ 7249476 w 7690492"/>
                <a:gd name="connsiteY22" fmla="*/ 1273058 h 4177976"/>
                <a:gd name="connsiteX23" fmla="*/ 7183287 w 7690492"/>
                <a:gd name="connsiteY23" fmla="*/ 938948 h 4177976"/>
                <a:gd name="connsiteX24" fmla="*/ 6618137 w 7690492"/>
                <a:gd name="connsiteY24" fmla="*/ 697648 h 4177976"/>
                <a:gd name="connsiteX25" fmla="*/ 6513362 w 7690492"/>
                <a:gd name="connsiteY25" fmla="*/ 81698 h 4177976"/>
                <a:gd name="connsiteX26" fmla="*/ 5957737 w 7690492"/>
                <a:gd name="connsiteY26" fmla="*/ 43598 h 4177976"/>
                <a:gd name="connsiteX27" fmla="*/ 5284637 w 7690492"/>
                <a:gd name="connsiteY27" fmla="*/ 424598 h 4177976"/>
                <a:gd name="connsiteX28" fmla="*/ 4649637 w 7690492"/>
                <a:gd name="connsiteY28" fmla="*/ 278548 h 4177976"/>
                <a:gd name="connsiteX29" fmla="*/ 3887637 w 7690492"/>
                <a:gd name="connsiteY29" fmla="*/ 557948 h 4177976"/>
                <a:gd name="connsiteX30" fmla="*/ 2795437 w 7690492"/>
                <a:gd name="connsiteY30" fmla="*/ 215048 h 4177976"/>
                <a:gd name="connsiteX31" fmla="*/ 1626876 w 7690492"/>
                <a:gd name="connsiteY31" fmla="*/ 676259 h 4177976"/>
                <a:gd name="connsiteX0" fmla="*/ 1626876 w 7690492"/>
                <a:gd name="connsiteY0" fmla="*/ 676259 h 4177976"/>
                <a:gd name="connsiteX1" fmla="*/ 1041704 w 7690492"/>
                <a:gd name="connsiteY1" fmla="*/ 407955 h 4177976"/>
                <a:gd name="connsiteX2" fmla="*/ 699937 w 7690492"/>
                <a:gd name="connsiteY2" fmla="*/ 646848 h 4177976"/>
                <a:gd name="connsiteX3" fmla="*/ 903137 w 7690492"/>
                <a:gd name="connsiteY3" fmla="*/ 1243748 h 4177976"/>
                <a:gd name="connsiteX4" fmla="*/ 776137 w 7690492"/>
                <a:gd name="connsiteY4" fmla="*/ 1586648 h 4177976"/>
                <a:gd name="connsiteX5" fmla="*/ 52237 w 7690492"/>
                <a:gd name="connsiteY5" fmla="*/ 2081948 h 4177976"/>
                <a:gd name="connsiteX6" fmla="*/ 128437 w 7690492"/>
                <a:gd name="connsiteY6" fmla="*/ 2691548 h 4177976"/>
                <a:gd name="connsiteX7" fmla="*/ 699937 w 7690492"/>
                <a:gd name="connsiteY7" fmla="*/ 2869348 h 4177976"/>
                <a:gd name="connsiteX8" fmla="*/ 1004737 w 7690492"/>
                <a:gd name="connsiteY8" fmla="*/ 3186848 h 4177976"/>
                <a:gd name="connsiteX9" fmla="*/ 1055537 w 7690492"/>
                <a:gd name="connsiteY9" fmla="*/ 3694848 h 4177976"/>
                <a:gd name="connsiteX10" fmla="*/ 1449237 w 7690492"/>
                <a:gd name="connsiteY10" fmla="*/ 3961548 h 4177976"/>
                <a:gd name="connsiteX11" fmla="*/ 2096937 w 7690492"/>
                <a:gd name="connsiteY11" fmla="*/ 3644048 h 4177976"/>
                <a:gd name="connsiteX12" fmla="*/ 2706537 w 7690492"/>
                <a:gd name="connsiteY12" fmla="*/ 3872648 h 4177976"/>
                <a:gd name="connsiteX13" fmla="*/ 3671737 w 7690492"/>
                <a:gd name="connsiteY13" fmla="*/ 3644048 h 4177976"/>
                <a:gd name="connsiteX14" fmla="*/ 4649637 w 7690492"/>
                <a:gd name="connsiteY14" fmla="*/ 4177448 h 4177976"/>
                <a:gd name="connsiteX15" fmla="*/ 5665637 w 7690492"/>
                <a:gd name="connsiteY15" fmla="*/ 3529748 h 4177976"/>
                <a:gd name="connsiteX16" fmla="*/ 6319687 w 7690492"/>
                <a:gd name="connsiteY16" fmla="*/ 3412273 h 4177976"/>
                <a:gd name="connsiteX17" fmla="*/ 7025670 w 7690492"/>
                <a:gd name="connsiteY17" fmla="*/ 3678940 h 4177976"/>
                <a:gd name="connsiteX18" fmla="*/ 7672237 w 7690492"/>
                <a:gd name="connsiteY18" fmla="*/ 3466248 h 4177976"/>
                <a:gd name="connsiteX19" fmla="*/ 7455689 w 7690492"/>
                <a:gd name="connsiteY19" fmla="*/ 2890872 h 4177976"/>
                <a:gd name="connsiteX20" fmla="*/ 6871652 w 7690492"/>
                <a:gd name="connsiteY20" fmla="*/ 2393165 h 4177976"/>
                <a:gd name="connsiteX21" fmla="*/ 6744976 w 7690492"/>
                <a:gd name="connsiteY21" fmla="*/ 1668329 h 4177976"/>
                <a:gd name="connsiteX22" fmla="*/ 7249476 w 7690492"/>
                <a:gd name="connsiteY22" fmla="*/ 1273058 h 4177976"/>
                <a:gd name="connsiteX23" fmla="*/ 7183287 w 7690492"/>
                <a:gd name="connsiteY23" fmla="*/ 938948 h 4177976"/>
                <a:gd name="connsiteX24" fmla="*/ 6618137 w 7690492"/>
                <a:gd name="connsiteY24" fmla="*/ 697648 h 4177976"/>
                <a:gd name="connsiteX25" fmla="*/ 6513362 w 7690492"/>
                <a:gd name="connsiteY25" fmla="*/ 81698 h 4177976"/>
                <a:gd name="connsiteX26" fmla="*/ 5957737 w 7690492"/>
                <a:gd name="connsiteY26" fmla="*/ 43598 h 4177976"/>
                <a:gd name="connsiteX27" fmla="*/ 5284637 w 7690492"/>
                <a:gd name="connsiteY27" fmla="*/ 424598 h 4177976"/>
                <a:gd name="connsiteX28" fmla="*/ 4649637 w 7690492"/>
                <a:gd name="connsiteY28" fmla="*/ 278548 h 4177976"/>
                <a:gd name="connsiteX29" fmla="*/ 3887637 w 7690492"/>
                <a:gd name="connsiteY29" fmla="*/ 557948 h 4177976"/>
                <a:gd name="connsiteX30" fmla="*/ 2795437 w 7690492"/>
                <a:gd name="connsiteY30" fmla="*/ 215048 h 4177976"/>
                <a:gd name="connsiteX31" fmla="*/ 1626876 w 7690492"/>
                <a:gd name="connsiteY31" fmla="*/ 676259 h 4177976"/>
                <a:gd name="connsiteX0" fmla="*/ 1626876 w 7690492"/>
                <a:gd name="connsiteY0" fmla="*/ 676259 h 4177976"/>
                <a:gd name="connsiteX1" fmla="*/ 1041704 w 7690492"/>
                <a:gd name="connsiteY1" fmla="*/ 407955 h 4177976"/>
                <a:gd name="connsiteX2" fmla="*/ 699937 w 7690492"/>
                <a:gd name="connsiteY2" fmla="*/ 646848 h 4177976"/>
                <a:gd name="connsiteX3" fmla="*/ 903137 w 7690492"/>
                <a:gd name="connsiteY3" fmla="*/ 1243748 h 4177976"/>
                <a:gd name="connsiteX4" fmla="*/ 776137 w 7690492"/>
                <a:gd name="connsiteY4" fmla="*/ 1586648 h 4177976"/>
                <a:gd name="connsiteX5" fmla="*/ 52237 w 7690492"/>
                <a:gd name="connsiteY5" fmla="*/ 2081948 h 4177976"/>
                <a:gd name="connsiteX6" fmla="*/ 128437 w 7690492"/>
                <a:gd name="connsiteY6" fmla="*/ 2691548 h 4177976"/>
                <a:gd name="connsiteX7" fmla="*/ 699937 w 7690492"/>
                <a:gd name="connsiteY7" fmla="*/ 2869348 h 4177976"/>
                <a:gd name="connsiteX8" fmla="*/ 1004737 w 7690492"/>
                <a:gd name="connsiteY8" fmla="*/ 3186848 h 4177976"/>
                <a:gd name="connsiteX9" fmla="*/ 1055537 w 7690492"/>
                <a:gd name="connsiteY9" fmla="*/ 3694848 h 4177976"/>
                <a:gd name="connsiteX10" fmla="*/ 1449237 w 7690492"/>
                <a:gd name="connsiteY10" fmla="*/ 3961548 h 4177976"/>
                <a:gd name="connsiteX11" fmla="*/ 2096937 w 7690492"/>
                <a:gd name="connsiteY11" fmla="*/ 3644048 h 4177976"/>
                <a:gd name="connsiteX12" fmla="*/ 2706537 w 7690492"/>
                <a:gd name="connsiteY12" fmla="*/ 3872648 h 4177976"/>
                <a:gd name="connsiteX13" fmla="*/ 3671737 w 7690492"/>
                <a:gd name="connsiteY13" fmla="*/ 3644048 h 4177976"/>
                <a:gd name="connsiteX14" fmla="*/ 4649637 w 7690492"/>
                <a:gd name="connsiteY14" fmla="*/ 4177448 h 4177976"/>
                <a:gd name="connsiteX15" fmla="*/ 5665637 w 7690492"/>
                <a:gd name="connsiteY15" fmla="*/ 3529748 h 4177976"/>
                <a:gd name="connsiteX16" fmla="*/ 6332548 w 7690492"/>
                <a:gd name="connsiteY16" fmla="*/ 3371766 h 4177976"/>
                <a:gd name="connsiteX17" fmla="*/ 7025670 w 7690492"/>
                <a:gd name="connsiteY17" fmla="*/ 3678940 h 4177976"/>
                <a:gd name="connsiteX18" fmla="*/ 7672237 w 7690492"/>
                <a:gd name="connsiteY18" fmla="*/ 3466248 h 4177976"/>
                <a:gd name="connsiteX19" fmla="*/ 7455689 w 7690492"/>
                <a:gd name="connsiteY19" fmla="*/ 2890872 h 4177976"/>
                <a:gd name="connsiteX20" fmla="*/ 6871652 w 7690492"/>
                <a:gd name="connsiteY20" fmla="*/ 2393165 h 4177976"/>
                <a:gd name="connsiteX21" fmla="*/ 6744976 w 7690492"/>
                <a:gd name="connsiteY21" fmla="*/ 1668329 h 4177976"/>
                <a:gd name="connsiteX22" fmla="*/ 7249476 w 7690492"/>
                <a:gd name="connsiteY22" fmla="*/ 1273058 h 4177976"/>
                <a:gd name="connsiteX23" fmla="*/ 7183287 w 7690492"/>
                <a:gd name="connsiteY23" fmla="*/ 938948 h 4177976"/>
                <a:gd name="connsiteX24" fmla="*/ 6618137 w 7690492"/>
                <a:gd name="connsiteY24" fmla="*/ 697648 h 4177976"/>
                <a:gd name="connsiteX25" fmla="*/ 6513362 w 7690492"/>
                <a:gd name="connsiteY25" fmla="*/ 81698 h 4177976"/>
                <a:gd name="connsiteX26" fmla="*/ 5957737 w 7690492"/>
                <a:gd name="connsiteY26" fmla="*/ 43598 h 4177976"/>
                <a:gd name="connsiteX27" fmla="*/ 5284637 w 7690492"/>
                <a:gd name="connsiteY27" fmla="*/ 424598 h 4177976"/>
                <a:gd name="connsiteX28" fmla="*/ 4649637 w 7690492"/>
                <a:gd name="connsiteY28" fmla="*/ 278548 h 4177976"/>
                <a:gd name="connsiteX29" fmla="*/ 3887637 w 7690492"/>
                <a:gd name="connsiteY29" fmla="*/ 557948 h 4177976"/>
                <a:gd name="connsiteX30" fmla="*/ 2795437 w 7690492"/>
                <a:gd name="connsiteY30" fmla="*/ 215048 h 4177976"/>
                <a:gd name="connsiteX31" fmla="*/ 1626876 w 7690492"/>
                <a:gd name="connsiteY31" fmla="*/ 676259 h 4177976"/>
                <a:gd name="connsiteX0" fmla="*/ 1628779 w 7692395"/>
                <a:gd name="connsiteY0" fmla="*/ 676259 h 4177976"/>
                <a:gd name="connsiteX1" fmla="*/ 1043607 w 7692395"/>
                <a:gd name="connsiteY1" fmla="*/ 407955 h 4177976"/>
                <a:gd name="connsiteX2" fmla="*/ 701840 w 7692395"/>
                <a:gd name="connsiteY2" fmla="*/ 646848 h 4177976"/>
                <a:gd name="connsiteX3" fmla="*/ 905040 w 7692395"/>
                <a:gd name="connsiteY3" fmla="*/ 1243748 h 4177976"/>
                <a:gd name="connsiteX4" fmla="*/ 803764 w 7692395"/>
                <a:gd name="connsiteY4" fmla="*/ 1627155 h 4177976"/>
                <a:gd name="connsiteX5" fmla="*/ 54140 w 7692395"/>
                <a:gd name="connsiteY5" fmla="*/ 2081948 h 4177976"/>
                <a:gd name="connsiteX6" fmla="*/ 130340 w 7692395"/>
                <a:gd name="connsiteY6" fmla="*/ 2691548 h 4177976"/>
                <a:gd name="connsiteX7" fmla="*/ 701840 w 7692395"/>
                <a:gd name="connsiteY7" fmla="*/ 2869348 h 4177976"/>
                <a:gd name="connsiteX8" fmla="*/ 1006640 w 7692395"/>
                <a:gd name="connsiteY8" fmla="*/ 3186848 h 4177976"/>
                <a:gd name="connsiteX9" fmla="*/ 1057440 w 7692395"/>
                <a:gd name="connsiteY9" fmla="*/ 3694848 h 4177976"/>
                <a:gd name="connsiteX10" fmla="*/ 1451140 w 7692395"/>
                <a:gd name="connsiteY10" fmla="*/ 3961548 h 4177976"/>
                <a:gd name="connsiteX11" fmla="*/ 2098840 w 7692395"/>
                <a:gd name="connsiteY11" fmla="*/ 3644048 h 4177976"/>
                <a:gd name="connsiteX12" fmla="*/ 2708440 w 7692395"/>
                <a:gd name="connsiteY12" fmla="*/ 3872648 h 4177976"/>
                <a:gd name="connsiteX13" fmla="*/ 3673640 w 7692395"/>
                <a:gd name="connsiteY13" fmla="*/ 3644048 h 4177976"/>
                <a:gd name="connsiteX14" fmla="*/ 4651540 w 7692395"/>
                <a:gd name="connsiteY14" fmla="*/ 4177448 h 4177976"/>
                <a:gd name="connsiteX15" fmla="*/ 5667540 w 7692395"/>
                <a:gd name="connsiteY15" fmla="*/ 3529748 h 4177976"/>
                <a:gd name="connsiteX16" fmla="*/ 6334451 w 7692395"/>
                <a:gd name="connsiteY16" fmla="*/ 3371766 h 4177976"/>
                <a:gd name="connsiteX17" fmla="*/ 7027573 w 7692395"/>
                <a:gd name="connsiteY17" fmla="*/ 3678940 h 4177976"/>
                <a:gd name="connsiteX18" fmla="*/ 7674140 w 7692395"/>
                <a:gd name="connsiteY18" fmla="*/ 3466248 h 4177976"/>
                <a:gd name="connsiteX19" fmla="*/ 7457592 w 7692395"/>
                <a:gd name="connsiteY19" fmla="*/ 2890872 h 4177976"/>
                <a:gd name="connsiteX20" fmla="*/ 6873555 w 7692395"/>
                <a:gd name="connsiteY20" fmla="*/ 2393165 h 4177976"/>
                <a:gd name="connsiteX21" fmla="*/ 6746879 w 7692395"/>
                <a:gd name="connsiteY21" fmla="*/ 1668329 h 4177976"/>
                <a:gd name="connsiteX22" fmla="*/ 7251379 w 7692395"/>
                <a:gd name="connsiteY22" fmla="*/ 1273058 h 4177976"/>
                <a:gd name="connsiteX23" fmla="*/ 7185190 w 7692395"/>
                <a:gd name="connsiteY23" fmla="*/ 938948 h 4177976"/>
                <a:gd name="connsiteX24" fmla="*/ 6620040 w 7692395"/>
                <a:gd name="connsiteY24" fmla="*/ 697648 h 4177976"/>
                <a:gd name="connsiteX25" fmla="*/ 6515265 w 7692395"/>
                <a:gd name="connsiteY25" fmla="*/ 81698 h 4177976"/>
                <a:gd name="connsiteX26" fmla="*/ 5959640 w 7692395"/>
                <a:gd name="connsiteY26" fmla="*/ 43598 h 4177976"/>
                <a:gd name="connsiteX27" fmla="*/ 5286540 w 7692395"/>
                <a:gd name="connsiteY27" fmla="*/ 424598 h 4177976"/>
                <a:gd name="connsiteX28" fmla="*/ 4651540 w 7692395"/>
                <a:gd name="connsiteY28" fmla="*/ 278548 h 4177976"/>
                <a:gd name="connsiteX29" fmla="*/ 3889540 w 7692395"/>
                <a:gd name="connsiteY29" fmla="*/ 557948 h 4177976"/>
                <a:gd name="connsiteX30" fmla="*/ 2797340 w 7692395"/>
                <a:gd name="connsiteY30" fmla="*/ 215048 h 4177976"/>
                <a:gd name="connsiteX31" fmla="*/ 1628779 w 7692395"/>
                <a:gd name="connsiteY31" fmla="*/ 676259 h 4177976"/>
                <a:gd name="connsiteX0" fmla="*/ 1591859 w 7655475"/>
                <a:gd name="connsiteY0" fmla="*/ 676259 h 4177976"/>
                <a:gd name="connsiteX1" fmla="*/ 1006687 w 7655475"/>
                <a:gd name="connsiteY1" fmla="*/ 407955 h 4177976"/>
                <a:gd name="connsiteX2" fmla="*/ 664920 w 7655475"/>
                <a:gd name="connsiteY2" fmla="*/ 646848 h 4177976"/>
                <a:gd name="connsiteX3" fmla="*/ 868120 w 7655475"/>
                <a:gd name="connsiteY3" fmla="*/ 1243748 h 4177976"/>
                <a:gd name="connsiteX4" fmla="*/ 766844 w 7655475"/>
                <a:gd name="connsiteY4" fmla="*/ 1627155 h 4177976"/>
                <a:gd name="connsiteX5" fmla="*/ 68668 w 7655475"/>
                <a:gd name="connsiteY5" fmla="*/ 2135956 h 4177976"/>
                <a:gd name="connsiteX6" fmla="*/ 93420 w 7655475"/>
                <a:gd name="connsiteY6" fmla="*/ 2691548 h 4177976"/>
                <a:gd name="connsiteX7" fmla="*/ 664920 w 7655475"/>
                <a:gd name="connsiteY7" fmla="*/ 2869348 h 4177976"/>
                <a:gd name="connsiteX8" fmla="*/ 969720 w 7655475"/>
                <a:gd name="connsiteY8" fmla="*/ 3186848 h 4177976"/>
                <a:gd name="connsiteX9" fmla="*/ 1020520 w 7655475"/>
                <a:gd name="connsiteY9" fmla="*/ 3694848 h 4177976"/>
                <a:gd name="connsiteX10" fmla="*/ 1414220 w 7655475"/>
                <a:gd name="connsiteY10" fmla="*/ 3961548 h 4177976"/>
                <a:gd name="connsiteX11" fmla="*/ 2061920 w 7655475"/>
                <a:gd name="connsiteY11" fmla="*/ 3644048 h 4177976"/>
                <a:gd name="connsiteX12" fmla="*/ 2671520 w 7655475"/>
                <a:gd name="connsiteY12" fmla="*/ 3872648 h 4177976"/>
                <a:gd name="connsiteX13" fmla="*/ 3636720 w 7655475"/>
                <a:gd name="connsiteY13" fmla="*/ 3644048 h 4177976"/>
                <a:gd name="connsiteX14" fmla="*/ 4614620 w 7655475"/>
                <a:gd name="connsiteY14" fmla="*/ 4177448 h 4177976"/>
                <a:gd name="connsiteX15" fmla="*/ 5630620 w 7655475"/>
                <a:gd name="connsiteY15" fmla="*/ 3529748 h 4177976"/>
                <a:gd name="connsiteX16" fmla="*/ 6297531 w 7655475"/>
                <a:gd name="connsiteY16" fmla="*/ 3371766 h 4177976"/>
                <a:gd name="connsiteX17" fmla="*/ 6990653 w 7655475"/>
                <a:gd name="connsiteY17" fmla="*/ 3678940 h 4177976"/>
                <a:gd name="connsiteX18" fmla="*/ 7637220 w 7655475"/>
                <a:gd name="connsiteY18" fmla="*/ 3466248 h 4177976"/>
                <a:gd name="connsiteX19" fmla="*/ 7420672 w 7655475"/>
                <a:gd name="connsiteY19" fmla="*/ 2890872 h 4177976"/>
                <a:gd name="connsiteX20" fmla="*/ 6836635 w 7655475"/>
                <a:gd name="connsiteY20" fmla="*/ 2393165 h 4177976"/>
                <a:gd name="connsiteX21" fmla="*/ 6709959 w 7655475"/>
                <a:gd name="connsiteY21" fmla="*/ 1668329 h 4177976"/>
                <a:gd name="connsiteX22" fmla="*/ 7214459 w 7655475"/>
                <a:gd name="connsiteY22" fmla="*/ 1273058 h 4177976"/>
                <a:gd name="connsiteX23" fmla="*/ 7148270 w 7655475"/>
                <a:gd name="connsiteY23" fmla="*/ 938948 h 4177976"/>
                <a:gd name="connsiteX24" fmla="*/ 6583120 w 7655475"/>
                <a:gd name="connsiteY24" fmla="*/ 697648 h 4177976"/>
                <a:gd name="connsiteX25" fmla="*/ 6478345 w 7655475"/>
                <a:gd name="connsiteY25" fmla="*/ 81698 h 4177976"/>
                <a:gd name="connsiteX26" fmla="*/ 5922720 w 7655475"/>
                <a:gd name="connsiteY26" fmla="*/ 43598 h 4177976"/>
                <a:gd name="connsiteX27" fmla="*/ 5249620 w 7655475"/>
                <a:gd name="connsiteY27" fmla="*/ 424598 h 4177976"/>
                <a:gd name="connsiteX28" fmla="*/ 4614620 w 7655475"/>
                <a:gd name="connsiteY28" fmla="*/ 278548 h 4177976"/>
                <a:gd name="connsiteX29" fmla="*/ 3852620 w 7655475"/>
                <a:gd name="connsiteY29" fmla="*/ 557948 h 4177976"/>
                <a:gd name="connsiteX30" fmla="*/ 2760420 w 7655475"/>
                <a:gd name="connsiteY30" fmla="*/ 215048 h 4177976"/>
                <a:gd name="connsiteX31" fmla="*/ 1591859 w 7655475"/>
                <a:gd name="connsiteY31" fmla="*/ 676259 h 4177976"/>
                <a:gd name="connsiteX0" fmla="*/ 1591859 w 7655475"/>
                <a:gd name="connsiteY0" fmla="*/ 676259 h 4177976"/>
                <a:gd name="connsiteX1" fmla="*/ 1006687 w 7655475"/>
                <a:gd name="connsiteY1" fmla="*/ 407955 h 4177976"/>
                <a:gd name="connsiteX2" fmla="*/ 664920 w 7655475"/>
                <a:gd name="connsiteY2" fmla="*/ 646848 h 4177976"/>
                <a:gd name="connsiteX3" fmla="*/ 906706 w 7655475"/>
                <a:gd name="connsiteY3" fmla="*/ 1243748 h 4177976"/>
                <a:gd name="connsiteX4" fmla="*/ 766844 w 7655475"/>
                <a:gd name="connsiteY4" fmla="*/ 1627155 h 4177976"/>
                <a:gd name="connsiteX5" fmla="*/ 68668 w 7655475"/>
                <a:gd name="connsiteY5" fmla="*/ 2135956 h 4177976"/>
                <a:gd name="connsiteX6" fmla="*/ 93420 w 7655475"/>
                <a:gd name="connsiteY6" fmla="*/ 2691548 h 4177976"/>
                <a:gd name="connsiteX7" fmla="*/ 664920 w 7655475"/>
                <a:gd name="connsiteY7" fmla="*/ 2869348 h 4177976"/>
                <a:gd name="connsiteX8" fmla="*/ 969720 w 7655475"/>
                <a:gd name="connsiteY8" fmla="*/ 3186848 h 4177976"/>
                <a:gd name="connsiteX9" fmla="*/ 1020520 w 7655475"/>
                <a:gd name="connsiteY9" fmla="*/ 3694848 h 4177976"/>
                <a:gd name="connsiteX10" fmla="*/ 1414220 w 7655475"/>
                <a:gd name="connsiteY10" fmla="*/ 3961548 h 4177976"/>
                <a:gd name="connsiteX11" fmla="*/ 2061920 w 7655475"/>
                <a:gd name="connsiteY11" fmla="*/ 3644048 h 4177976"/>
                <a:gd name="connsiteX12" fmla="*/ 2671520 w 7655475"/>
                <a:gd name="connsiteY12" fmla="*/ 3872648 h 4177976"/>
                <a:gd name="connsiteX13" fmla="*/ 3636720 w 7655475"/>
                <a:gd name="connsiteY13" fmla="*/ 3644048 h 4177976"/>
                <a:gd name="connsiteX14" fmla="*/ 4614620 w 7655475"/>
                <a:gd name="connsiteY14" fmla="*/ 4177448 h 4177976"/>
                <a:gd name="connsiteX15" fmla="*/ 5630620 w 7655475"/>
                <a:gd name="connsiteY15" fmla="*/ 3529748 h 4177976"/>
                <a:gd name="connsiteX16" fmla="*/ 6297531 w 7655475"/>
                <a:gd name="connsiteY16" fmla="*/ 3371766 h 4177976"/>
                <a:gd name="connsiteX17" fmla="*/ 6990653 w 7655475"/>
                <a:gd name="connsiteY17" fmla="*/ 3678940 h 4177976"/>
                <a:gd name="connsiteX18" fmla="*/ 7637220 w 7655475"/>
                <a:gd name="connsiteY18" fmla="*/ 3466248 h 4177976"/>
                <a:gd name="connsiteX19" fmla="*/ 7420672 w 7655475"/>
                <a:gd name="connsiteY19" fmla="*/ 2890872 h 4177976"/>
                <a:gd name="connsiteX20" fmla="*/ 6836635 w 7655475"/>
                <a:gd name="connsiteY20" fmla="*/ 2393165 h 4177976"/>
                <a:gd name="connsiteX21" fmla="*/ 6709959 w 7655475"/>
                <a:gd name="connsiteY21" fmla="*/ 1668329 h 4177976"/>
                <a:gd name="connsiteX22" fmla="*/ 7214459 w 7655475"/>
                <a:gd name="connsiteY22" fmla="*/ 1273058 h 4177976"/>
                <a:gd name="connsiteX23" fmla="*/ 7148270 w 7655475"/>
                <a:gd name="connsiteY23" fmla="*/ 938948 h 4177976"/>
                <a:gd name="connsiteX24" fmla="*/ 6583120 w 7655475"/>
                <a:gd name="connsiteY24" fmla="*/ 697648 h 4177976"/>
                <a:gd name="connsiteX25" fmla="*/ 6478345 w 7655475"/>
                <a:gd name="connsiteY25" fmla="*/ 81698 h 4177976"/>
                <a:gd name="connsiteX26" fmla="*/ 5922720 w 7655475"/>
                <a:gd name="connsiteY26" fmla="*/ 43598 h 4177976"/>
                <a:gd name="connsiteX27" fmla="*/ 5249620 w 7655475"/>
                <a:gd name="connsiteY27" fmla="*/ 424598 h 4177976"/>
                <a:gd name="connsiteX28" fmla="*/ 4614620 w 7655475"/>
                <a:gd name="connsiteY28" fmla="*/ 278548 h 4177976"/>
                <a:gd name="connsiteX29" fmla="*/ 3852620 w 7655475"/>
                <a:gd name="connsiteY29" fmla="*/ 557948 h 4177976"/>
                <a:gd name="connsiteX30" fmla="*/ 2760420 w 7655475"/>
                <a:gd name="connsiteY30" fmla="*/ 215048 h 4177976"/>
                <a:gd name="connsiteX31" fmla="*/ 1591859 w 7655475"/>
                <a:gd name="connsiteY31" fmla="*/ 676259 h 4177976"/>
                <a:gd name="connsiteX0" fmla="*/ 1591859 w 7655475"/>
                <a:gd name="connsiteY0" fmla="*/ 684519 h 4186236"/>
                <a:gd name="connsiteX1" fmla="*/ 1006687 w 7655475"/>
                <a:gd name="connsiteY1" fmla="*/ 416215 h 4186236"/>
                <a:gd name="connsiteX2" fmla="*/ 664920 w 7655475"/>
                <a:gd name="connsiteY2" fmla="*/ 655108 h 4186236"/>
                <a:gd name="connsiteX3" fmla="*/ 906706 w 7655475"/>
                <a:gd name="connsiteY3" fmla="*/ 1252008 h 4186236"/>
                <a:gd name="connsiteX4" fmla="*/ 766844 w 7655475"/>
                <a:gd name="connsiteY4" fmla="*/ 1635415 h 4186236"/>
                <a:gd name="connsiteX5" fmla="*/ 68668 w 7655475"/>
                <a:gd name="connsiteY5" fmla="*/ 2144216 h 4186236"/>
                <a:gd name="connsiteX6" fmla="*/ 93420 w 7655475"/>
                <a:gd name="connsiteY6" fmla="*/ 2699808 h 4186236"/>
                <a:gd name="connsiteX7" fmla="*/ 664920 w 7655475"/>
                <a:gd name="connsiteY7" fmla="*/ 2877608 h 4186236"/>
                <a:gd name="connsiteX8" fmla="*/ 969720 w 7655475"/>
                <a:gd name="connsiteY8" fmla="*/ 3195108 h 4186236"/>
                <a:gd name="connsiteX9" fmla="*/ 1020520 w 7655475"/>
                <a:gd name="connsiteY9" fmla="*/ 3703108 h 4186236"/>
                <a:gd name="connsiteX10" fmla="*/ 1414220 w 7655475"/>
                <a:gd name="connsiteY10" fmla="*/ 3969808 h 4186236"/>
                <a:gd name="connsiteX11" fmla="*/ 2061920 w 7655475"/>
                <a:gd name="connsiteY11" fmla="*/ 3652308 h 4186236"/>
                <a:gd name="connsiteX12" fmla="*/ 2671520 w 7655475"/>
                <a:gd name="connsiteY12" fmla="*/ 3880908 h 4186236"/>
                <a:gd name="connsiteX13" fmla="*/ 3636720 w 7655475"/>
                <a:gd name="connsiteY13" fmla="*/ 3652308 h 4186236"/>
                <a:gd name="connsiteX14" fmla="*/ 4614620 w 7655475"/>
                <a:gd name="connsiteY14" fmla="*/ 4185708 h 4186236"/>
                <a:gd name="connsiteX15" fmla="*/ 5630620 w 7655475"/>
                <a:gd name="connsiteY15" fmla="*/ 3538008 h 4186236"/>
                <a:gd name="connsiteX16" fmla="*/ 6297531 w 7655475"/>
                <a:gd name="connsiteY16" fmla="*/ 3380026 h 4186236"/>
                <a:gd name="connsiteX17" fmla="*/ 6990653 w 7655475"/>
                <a:gd name="connsiteY17" fmla="*/ 3687200 h 4186236"/>
                <a:gd name="connsiteX18" fmla="*/ 7637220 w 7655475"/>
                <a:gd name="connsiteY18" fmla="*/ 3474508 h 4186236"/>
                <a:gd name="connsiteX19" fmla="*/ 7420672 w 7655475"/>
                <a:gd name="connsiteY19" fmla="*/ 2899132 h 4186236"/>
                <a:gd name="connsiteX20" fmla="*/ 6836635 w 7655475"/>
                <a:gd name="connsiteY20" fmla="*/ 2401425 h 4186236"/>
                <a:gd name="connsiteX21" fmla="*/ 6709959 w 7655475"/>
                <a:gd name="connsiteY21" fmla="*/ 1676589 h 4186236"/>
                <a:gd name="connsiteX22" fmla="*/ 7214459 w 7655475"/>
                <a:gd name="connsiteY22" fmla="*/ 1281318 h 4186236"/>
                <a:gd name="connsiteX23" fmla="*/ 7148270 w 7655475"/>
                <a:gd name="connsiteY23" fmla="*/ 947208 h 4186236"/>
                <a:gd name="connsiteX24" fmla="*/ 6583120 w 7655475"/>
                <a:gd name="connsiteY24" fmla="*/ 705908 h 4186236"/>
                <a:gd name="connsiteX25" fmla="*/ 6478345 w 7655475"/>
                <a:gd name="connsiteY25" fmla="*/ 89958 h 4186236"/>
                <a:gd name="connsiteX26" fmla="*/ 5922720 w 7655475"/>
                <a:gd name="connsiteY26" fmla="*/ 51858 h 4186236"/>
                <a:gd name="connsiteX27" fmla="*/ 5262481 w 7655475"/>
                <a:gd name="connsiteY27" fmla="*/ 554378 h 4186236"/>
                <a:gd name="connsiteX28" fmla="*/ 4614620 w 7655475"/>
                <a:gd name="connsiteY28" fmla="*/ 286808 h 4186236"/>
                <a:gd name="connsiteX29" fmla="*/ 3852620 w 7655475"/>
                <a:gd name="connsiteY29" fmla="*/ 566208 h 4186236"/>
                <a:gd name="connsiteX30" fmla="*/ 2760420 w 7655475"/>
                <a:gd name="connsiteY30" fmla="*/ 223308 h 4186236"/>
                <a:gd name="connsiteX31" fmla="*/ 1591859 w 7655475"/>
                <a:gd name="connsiteY31" fmla="*/ 684519 h 4186236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14620 w 7655475"/>
                <a:gd name="connsiteY28" fmla="*/ 263473 h 4162901"/>
                <a:gd name="connsiteX29" fmla="*/ 3852620 w 7655475"/>
                <a:gd name="connsiteY29" fmla="*/ 542873 h 4162901"/>
                <a:gd name="connsiteX30" fmla="*/ 2760420 w 7655475"/>
                <a:gd name="connsiteY30" fmla="*/ 199973 h 4162901"/>
                <a:gd name="connsiteX31" fmla="*/ 1591859 w 7655475"/>
                <a:gd name="connsiteY31" fmla="*/ 661184 h 4162901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52620 w 7655475"/>
                <a:gd name="connsiteY29" fmla="*/ 542873 h 4162901"/>
                <a:gd name="connsiteX30" fmla="*/ 2760420 w 7655475"/>
                <a:gd name="connsiteY30" fmla="*/ 199973 h 4162901"/>
                <a:gd name="connsiteX31" fmla="*/ 1591859 w 7655475"/>
                <a:gd name="connsiteY31" fmla="*/ 661184 h 4162901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4 w 7655475"/>
                <a:gd name="connsiteY29" fmla="*/ 583380 h 4162901"/>
                <a:gd name="connsiteX30" fmla="*/ 2760420 w 7655475"/>
                <a:gd name="connsiteY30" fmla="*/ 199973 h 4162901"/>
                <a:gd name="connsiteX31" fmla="*/ 1591859 w 7655475"/>
                <a:gd name="connsiteY31" fmla="*/ 661184 h 4162901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4 w 7655475"/>
                <a:gd name="connsiteY29" fmla="*/ 583380 h 4162901"/>
                <a:gd name="connsiteX30" fmla="*/ 2721834 w 7655475"/>
                <a:gd name="connsiteY30" fmla="*/ 294488 h 4162901"/>
                <a:gd name="connsiteX31" fmla="*/ 1591859 w 7655475"/>
                <a:gd name="connsiteY31" fmla="*/ 661184 h 4162901"/>
                <a:gd name="connsiteX0" fmla="*/ 1591859 w 7655475"/>
                <a:gd name="connsiteY0" fmla="*/ 701692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4 w 7655475"/>
                <a:gd name="connsiteY29" fmla="*/ 583380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46039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460390 h 4162901"/>
                <a:gd name="connsiteX2" fmla="*/ 729230 w 7655475"/>
                <a:gd name="connsiteY2" fmla="*/ 685781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460390 h 4162901"/>
                <a:gd name="connsiteX2" fmla="*/ 729230 w 7655475"/>
                <a:gd name="connsiteY2" fmla="*/ 685781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38979 h 4162901"/>
                <a:gd name="connsiteX31" fmla="*/ 1591859 w 7655475"/>
                <a:gd name="connsiteY31" fmla="*/ 701692 h 4162901"/>
                <a:gd name="connsiteX0" fmla="*/ 1565421 w 7655475"/>
                <a:gd name="connsiteY0" fmla="*/ 646183 h 4162901"/>
                <a:gd name="connsiteX1" fmla="*/ 1006687 w 7655475"/>
                <a:gd name="connsiteY1" fmla="*/ 460390 h 4162901"/>
                <a:gd name="connsiteX2" fmla="*/ 729230 w 7655475"/>
                <a:gd name="connsiteY2" fmla="*/ 685781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38979 h 4162901"/>
                <a:gd name="connsiteX31" fmla="*/ 1565421 w 7655475"/>
                <a:gd name="connsiteY31" fmla="*/ 646183 h 4162901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29230 w 7655475"/>
                <a:gd name="connsiteY2" fmla="*/ 681915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78345 w 7655475"/>
                <a:gd name="connsiteY29" fmla="*/ 633523 h 4159035"/>
                <a:gd name="connsiteX30" fmla="*/ 2721834 w 7655475"/>
                <a:gd name="connsiteY30" fmla="*/ 235113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29230 w 7655475"/>
                <a:gd name="connsiteY2" fmla="*/ 681915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21834 w 7655475"/>
                <a:gd name="connsiteY30" fmla="*/ 235113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29230 w 7655475"/>
                <a:gd name="connsiteY2" fmla="*/ 681915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65421 w 7655475"/>
                <a:gd name="connsiteY31" fmla="*/ 642317 h 4159035"/>
                <a:gd name="connsiteX0" fmla="*/ 1550890 w 7655475"/>
                <a:gd name="connsiteY0" fmla="*/ 585585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50890 w 7655475"/>
                <a:gd name="connsiteY31" fmla="*/ 585585 h 4159035"/>
                <a:gd name="connsiteX0" fmla="*/ 1550890 w 7655475"/>
                <a:gd name="connsiteY0" fmla="*/ 585585 h 4159035"/>
                <a:gd name="connsiteX1" fmla="*/ 1006687 w 7655475"/>
                <a:gd name="connsiteY1" fmla="*/ 400099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50890 w 7655475"/>
                <a:gd name="connsiteY31" fmla="*/ 585585 h 4159035"/>
                <a:gd name="connsiteX0" fmla="*/ 1550890 w 7655475"/>
                <a:gd name="connsiteY0" fmla="*/ 585585 h 4159035"/>
                <a:gd name="connsiteX1" fmla="*/ 1006687 w 7655475"/>
                <a:gd name="connsiteY1" fmla="*/ 400099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2 w 7655475"/>
                <a:gd name="connsiteY28" fmla="*/ 256203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50890 w 7655475"/>
                <a:gd name="connsiteY31" fmla="*/ 585585 h 4159035"/>
                <a:gd name="connsiteX0" fmla="*/ 1550890 w 7655475"/>
                <a:gd name="connsiteY0" fmla="*/ 582568 h 4156018"/>
                <a:gd name="connsiteX1" fmla="*/ 1006687 w 7655475"/>
                <a:gd name="connsiteY1" fmla="*/ 397082 h 4156018"/>
                <a:gd name="connsiteX2" fmla="*/ 716011 w 7655475"/>
                <a:gd name="connsiteY2" fmla="*/ 609512 h 4156018"/>
                <a:gd name="connsiteX3" fmla="*/ 906706 w 7655475"/>
                <a:gd name="connsiteY3" fmla="*/ 1221790 h 4156018"/>
                <a:gd name="connsiteX4" fmla="*/ 766844 w 7655475"/>
                <a:gd name="connsiteY4" fmla="*/ 1605197 h 4156018"/>
                <a:gd name="connsiteX5" fmla="*/ 68668 w 7655475"/>
                <a:gd name="connsiteY5" fmla="*/ 2113998 h 4156018"/>
                <a:gd name="connsiteX6" fmla="*/ 93420 w 7655475"/>
                <a:gd name="connsiteY6" fmla="*/ 2669590 h 4156018"/>
                <a:gd name="connsiteX7" fmla="*/ 664920 w 7655475"/>
                <a:gd name="connsiteY7" fmla="*/ 2847390 h 4156018"/>
                <a:gd name="connsiteX8" fmla="*/ 969720 w 7655475"/>
                <a:gd name="connsiteY8" fmla="*/ 3164890 h 4156018"/>
                <a:gd name="connsiteX9" fmla="*/ 1020520 w 7655475"/>
                <a:gd name="connsiteY9" fmla="*/ 3672890 h 4156018"/>
                <a:gd name="connsiteX10" fmla="*/ 1414220 w 7655475"/>
                <a:gd name="connsiteY10" fmla="*/ 3939590 h 4156018"/>
                <a:gd name="connsiteX11" fmla="*/ 2061920 w 7655475"/>
                <a:gd name="connsiteY11" fmla="*/ 3622090 h 4156018"/>
                <a:gd name="connsiteX12" fmla="*/ 2671520 w 7655475"/>
                <a:gd name="connsiteY12" fmla="*/ 3850690 h 4156018"/>
                <a:gd name="connsiteX13" fmla="*/ 3636720 w 7655475"/>
                <a:gd name="connsiteY13" fmla="*/ 3622090 h 4156018"/>
                <a:gd name="connsiteX14" fmla="*/ 4614620 w 7655475"/>
                <a:gd name="connsiteY14" fmla="*/ 4155490 h 4156018"/>
                <a:gd name="connsiteX15" fmla="*/ 5630620 w 7655475"/>
                <a:gd name="connsiteY15" fmla="*/ 3507790 h 4156018"/>
                <a:gd name="connsiteX16" fmla="*/ 6297531 w 7655475"/>
                <a:gd name="connsiteY16" fmla="*/ 3349808 h 4156018"/>
                <a:gd name="connsiteX17" fmla="*/ 7083187 w 7655475"/>
                <a:gd name="connsiteY17" fmla="*/ 3712491 h 4156018"/>
                <a:gd name="connsiteX18" fmla="*/ 7637220 w 7655475"/>
                <a:gd name="connsiteY18" fmla="*/ 3444290 h 4156018"/>
                <a:gd name="connsiteX19" fmla="*/ 7420672 w 7655475"/>
                <a:gd name="connsiteY19" fmla="*/ 2868914 h 4156018"/>
                <a:gd name="connsiteX20" fmla="*/ 6836635 w 7655475"/>
                <a:gd name="connsiteY20" fmla="*/ 2371207 h 4156018"/>
                <a:gd name="connsiteX21" fmla="*/ 6709959 w 7655475"/>
                <a:gd name="connsiteY21" fmla="*/ 1646371 h 4156018"/>
                <a:gd name="connsiteX22" fmla="*/ 7214459 w 7655475"/>
                <a:gd name="connsiteY22" fmla="*/ 1251100 h 4156018"/>
                <a:gd name="connsiteX23" fmla="*/ 7148270 w 7655475"/>
                <a:gd name="connsiteY23" fmla="*/ 916990 h 4156018"/>
                <a:gd name="connsiteX24" fmla="*/ 6583120 w 7655475"/>
                <a:gd name="connsiteY24" fmla="*/ 675690 h 4156018"/>
                <a:gd name="connsiteX25" fmla="*/ 6478345 w 7655475"/>
                <a:gd name="connsiteY25" fmla="*/ 59740 h 4156018"/>
                <a:gd name="connsiteX26" fmla="*/ 5961307 w 7655475"/>
                <a:gd name="connsiteY26" fmla="*/ 62146 h 4156018"/>
                <a:gd name="connsiteX27" fmla="*/ 5315358 w 7655475"/>
                <a:gd name="connsiteY27" fmla="*/ 398041 h 4156018"/>
                <a:gd name="connsiteX28" fmla="*/ 4691792 w 7655475"/>
                <a:gd name="connsiteY28" fmla="*/ 253186 h 4156018"/>
                <a:gd name="connsiteX29" fmla="*/ 3891564 w 7655475"/>
                <a:gd name="connsiteY29" fmla="*/ 602752 h 4156018"/>
                <a:gd name="connsiteX30" fmla="*/ 2761492 w 7655475"/>
                <a:gd name="connsiteY30" fmla="*/ 175669 h 4156018"/>
                <a:gd name="connsiteX31" fmla="*/ 1550890 w 7655475"/>
                <a:gd name="connsiteY31" fmla="*/ 582568 h 4156018"/>
                <a:gd name="connsiteX0" fmla="*/ 1550890 w 7655475"/>
                <a:gd name="connsiteY0" fmla="*/ 605476 h 4178926"/>
                <a:gd name="connsiteX1" fmla="*/ 1006687 w 7655475"/>
                <a:gd name="connsiteY1" fmla="*/ 419990 h 4178926"/>
                <a:gd name="connsiteX2" fmla="*/ 716011 w 7655475"/>
                <a:gd name="connsiteY2" fmla="*/ 632420 h 4178926"/>
                <a:gd name="connsiteX3" fmla="*/ 906706 w 7655475"/>
                <a:gd name="connsiteY3" fmla="*/ 1244698 h 4178926"/>
                <a:gd name="connsiteX4" fmla="*/ 766844 w 7655475"/>
                <a:gd name="connsiteY4" fmla="*/ 1628105 h 4178926"/>
                <a:gd name="connsiteX5" fmla="*/ 68668 w 7655475"/>
                <a:gd name="connsiteY5" fmla="*/ 2136906 h 4178926"/>
                <a:gd name="connsiteX6" fmla="*/ 93420 w 7655475"/>
                <a:gd name="connsiteY6" fmla="*/ 2692498 h 4178926"/>
                <a:gd name="connsiteX7" fmla="*/ 664920 w 7655475"/>
                <a:gd name="connsiteY7" fmla="*/ 2870298 h 4178926"/>
                <a:gd name="connsiteX8" fmla="*/ 969720 w 7655475"/>
                <a:gd name="connsiteY8" fmla="*/ 3187798 h 4178926"/>
                <a:gd name="connsiteX9" fmla="*/ 1020520 w 7655475"/>
                <a:gd name="connsiteY9" fmla="*/ 3695798 h 4178926"/>
                <a:gd name="connsiteX10" fmla="*/ 1414220 w 7655475"/>
                <a:gd name="connsiteY10" fmla="*/ 3962498 h 4178926"/>
                <a:gd name="connsiteX11" fmla="*/ 2061920 w 7655475"/>
                <a:gd name="connsiteY11" fmla="*/ 3644998 h 4178926"/>
                <a:gd name="connsiteX12" fmla="*/ 2671520 w 7655475"/>
                <a:gd name="connsiteY12" fmla="*/ 3873598 h 4178926"/>
                <a:gd name="connsiteX13" fmla="*/ 3636720 w 7655475"/>
                <a:gd name="connsiteY13" fmla="*/ 3644998 h 4178926"/>
                <a:gd name="connsiteX14" fmla="*/ 4614620 w 7655475"/>
                <a:gd name="connsiteY14" fmla="*/ 4178398 h 4178926"/>
                <a:gd name="connsiteX15" fmla="*/ 5630620 w 7655475"/>
                <a:gd name="connsiteY15" fmla="*/ 3530698 h 4178926"/>
                <a:gd name="connsiteX16" fmla="*/ 6297531 w 7655475"/>
                <a:gd name="connsiteY16" fmla="*/ 3372716 h 4178926"/>
                <a:gd name="connsiteX17" fmla="*/ 7083187 w 7655475"/>
                <a:gd name="connsiteY17" fmla="*/ 3735399 h 4178926"/>
                <a:gd name="connsiteX18" fmla="*/ 7637220 w 7655475"/>
                <a:gd name="connsiteY18" fmla="*/ 3467198 h 4178926"/>
                <a:gd name="connsiteX19" fmla="*/ 7420672 w 7655475"/>
                <a:gd name="connsiteY19" fmla="*/ 2891822 h 4178926"/>
                <a:gd name="connsiteX20" fmla="*/ 6836635 w 7655475"/>
                <a:gd name="connsiteY20" fmla="*/ 2394115 h 4178926"/>
                <a:gd name="connsiteX21" fmla="*/ 6709959 w 7655475"/>
                <a:gd name="connsiteY21" fmla="*/ 1669279 h 4178926"/>
                <a:gd name="connsiteX22" fmla="*/ 7214459 w 7655475"/>
                <a:gd name="connsiteY22" fmla="*/ 1274008 h 4178926"/>
                <a:gd name="connsiteX23" fmla="*/ 7148270 w 7655475"/>
                <a:gd name="connsiteY23" fmla="*/ 939898 h 4178926"/>
                <a:gd name="connsiteX24" fmla="*/ 6583120 w 7655475"/>
                <a:gd name="connsiteY24" fmla="*/ 698598 h 4178926"/>
                <a:gd name="connsiteX25" fmla="*/ 6478345 w 7655475"/>
                <a:gd name="connsiteY25" fmla="*/ 82648 h 4178926"/>
                <a:gd name="connsiteX26" fmla="*/ 5975837 w 7655475"/>
                <a:gd name="connsiteY26" fmla="*/ 42505 h 4178926"/>
                <a:gd name="connsiteX27" fmla="*/ 5315358 w 7655475"/>
                <a:gd name="connsiteY27" fmla="*/ 420949 h 4178926"/>
                <a:gd name="connsiteX28" fmla="*/ 4691792 w 7655475"/>
                <a:gd name="connsiteY28" fmla="*/ 276094 h 4178926"/>
                <a:gd name="connsiteX29" fmla="*/ 3891564 w 7655475"/>
                <a:gd name="connsiteY29" fmla="*/ 625660 h 4178926"/>
                <a:gd name="connsiteX30" fmla="*/ 2761492 w 7655475"/>
                <a:gd name="connsiteY30" fmla="*/ 198577 h 4178926"/>
                <a:gd name="connsiteX31" fmla="*/ 1550890 w 7655475"/>
                <a:gd name="connsiteY31" fmla="*/ 605476 h 4178926"/>
                <a:gd name="connsiteX0" fmla="*/ 1550890 w 7655475"/>
                <a:gd name="connsiteY0" fmla="*/ 630325 h 4203775"/>
                <a:gd name="connsiteX1" fmla="*/ 1006687 w 7655475"/>
                <a:gd name="connsiteY1" fmla="*/ 444839 h 4203775"/>
                <a:gd name="connsiteX2" fmla="*/ 716011 w 7655475"/>
                <a:gd name="connsiteY2" fmla="*/ 657269 h 4203775"/>
                <a:gd name="connsiteX3" fmla="*/ 906706 w 7655475"/>
                <a:gd name="connsiteY3" fmla="*/ 1269547 h 4203775"/>
                <a:gd name="connsiteX4" fmla="*/ 766844 w 7655475"/>
                <a:gd name="connsiteY4" fmla="*/ 1652954 h 4203775"/>
                <a:gd name="connsiteX5" fmla="*/ 68668 w 7655475"/>
                <a:gd name="connsiteY5" fmla="*/ 2161755 h 4203775"/>
                <a:gd name="connsiteX6" fmla="*/ 93420 w 7655475"/>
                <a:gd name="connsiteY6" fmla="*/ 2717347 h 4203775"/>
                <a:gd name="connsiteX7" fmla="*/ 664920 w 7655475"/>
                <a:gd name="connsiteY7" fmla="*/ 2895147 h 4203775"/>
                <a:gd name="connsiteX8" fmla="*/ 969720 w 7655475"/>
                <a:gd name="connsiteY8" fmla="*/ 3212647 h 4203775"/>
                <a:gd name="connsiteX9" fmla="*/ 1020520 w 7655475"/>
                <a:gd name="connsiteY9" fmla="*/ 3720647 h 4203775"/>
                <a:gd name="connsiteX10" fmla="*/ 1414220 w 7655475"/>
                <a:gd name="connsiteY10" fmla="*/ 3987347 h 4203775"/>
                <a:gd name="connsiteX11" fmla="*/ 2061920 w 7655475"/>
                <a:gd name="connsiteY11" fmla="*/ 3669847 h 4203775"/>
                <a:gd name="connsiteX12" fmla="*/ 2671520 w 7655475"/>
                <a:gd name="connsiteY12" fmla="*/ 3898447 h 4203775"/>
                <a:gd name="connsiteX13" fmla="*/ 3636720 w 7655475"/>
                <a:gd name="connsiteY13" fmla="*/ 3669847 h 4203775"/>
                <a:gd name="connsiteX14" fmla="*/ 4614620 w 7655475"/>
                <a:gd name="connsiteY14" fmla="*/ 4203247 h 4203775"/>
                <a:gd name="connsiteX15" fmla="*/ 5630620 w 7655475"/>
                <a:gd name="connsiteY15" fmla="*/ 3555547 h 4203775"/>
                <a:gd name="connsiteX16" fmla="*/ 6297531 w 7655475"/>
                <a:gd name="connsiteY16" fmla="*/ 3397565 h 4203775"/>
                <a:gd name="connsiteX17" fmla="*/ 7083187 w 7655475"/>
                <a:gd name="connsiteY17" fmla="*/ 3760248 h 4203775"/>
                <a:gd name="connsiteX18" fmla="*/ 7637220 w 7655475"/>
                <a:gd name="connsiteY18" fmla="*/ 3492047 h 4203775"/>
                <a:gd name="connsiteX19" fmla="*/ 7420672 w 7655475"/>
                <a:gd name="connsiteY19" fmla="*/ 2916671 h 4203775"/>
                <a:gd name="connsiteX20" fmla="*/ 6836635 w 7655475"/>
                <a:gd name="connsiteY20" fmla="*/ 2418964 h 4203775"/>
                <a:gd name="connsiteX21" fmla="*/ 6709959 w 7655475"/>
                <a:gd name="connsiteY21" fmla="*/ 1694128 h 4203775"/>
                <a:gd name="connsiteX22" fmla="*/ 7214459 w 7655475"/>
                <a:gd name="connsiteY22" fmla="*/ 1298857 h 4203775"/>
                <a:gd name="connsiteX23" fmla="*/ 7148270 w 7655475"/>
                <a:gd name="connsiteY23" fmla="*/ 964747 h 4203775"/>
                <a:gd name="connsiteX24" fmla="*/ 6583120 w 7655475"/>
                <a:gd name="connsiteY24" fmla="*/ 723447 h 4203775"/>
                <a:gd name="connsiteX25" fmla="*/ 6478345 w 7655475"/>
                <a:gd name="connsiteY25" fmla="*/ 64947 h 4203775"/>
                <a:gd name="connsiteX26" fmla="*/ 5975837 w 7655475"/>
                <a:gd name="connsiteY26" fmla="*/ 67354 h 4203775"/>
                <a:gd name="connsiteX27" fmla="*/ 5315358 w 7655475"/>
                <a:gd name="connsiteY27" fmla="*/ 445798 h 4203775"/>
                <a:gd name="connsiteX28" fmla="*/ 4691792 w 7655475"/>
                <a:gd name="connsiteY28" fmla="*/ 300943 h 4203775"/>
                <a:gd name="connsiteX29" fmla="*/ 3891564 w 7655475"/>
                <a:gd name="connsiteY29" fmla="*/ 650509 h 4203775"/>
                <a:gd name="connsiteX30" fmla="*/ 2761492 w 7655475"/>
                <a:gd name="connsiteY30" fmla="*/ 223426 h 4203775"/>
                <a:gd name="connsiteX31" fmla="*/ 1550890 w 7655475"/>
                <a:gd name="connsiteY31" fmla="*/ 630325 h 4203775"/>
                <a:gd name="connsiteX0" fmla="*/ 1592977 w 7697562"/>
                <a:gd name="connsiteY0" fmla="*/ 630325 h 4203775"/>
                <a:gd name="connsiteX1" fmla="*/ 1048774 w 7697562"/>
                <a:gd name="connsiteY1" fmla="*/ 444839 h 4203775"/>
                <a:gd name="connsiteX2" fmla="*/ 758098 w 7697562"/>
                <a:gd name="connsiteY2" fmla="*/ 657269 h 4203775"/>
                <a:gd name="connsiteX3" fmla="*/ 948793 w 7697562"/>
                <a:gd name="connsiteY3" fmla="*/ 1269547 h 4203775"/>
                <a:gd name="connsiteX4" fmla="*/ 808931 w 7697562"/>
                <a:gd name="connsiteY4" fmla="*/ 1652954 h 4203775"/>
                <a:gd name="connsiteX5" fmla="*/ 52635 w 7697562"/>
                <a:gd name="connsiteY5" fmla="*/ 2161755 h 4203775"/>
                <a:gd name="connsiteX6" fmla="*/ 135507 w 7697562"/>
                <a:gd name="connsiteY6" fmla="*/ 2717347 h 4203775"/>
                <a:gd name="connsiteX7" fmla="*/ 707007 w 7697562"/>
                <a:gd name="connsiteY7" fmla="*/ 2895147 h 4203775"/>
                <a:gd name="connsiteX8" fmla="*/ 1011807 w 7697562"/>
                <a:gd name="connsiteY8" fmla="*/ 3212647 h 4203775"/>
                <a:gd name="connsiteX9" fmla="*/ 1062607 w 7697562"/>
                <a:gd name="connsiteY9" fmla="*/ 3720647 h 4203775"/>
                <a:gd name="connsiteX10" fmla="*/ 1456307 w 7697562"/>
                <a:gd name="connsiteY10" fmla="*/ 3987347 h 4203775"/>
                <a:gd name="connsiteX11" fmla="*/ 2104007 w 7697562"/>
                <a:gd name="connsiteY11" fmla="*/ 3669847 h 4203775"/>
                <a:gd name="connsiteX12" fmla="*/ 2713607 w 7697562"/>
                <a:gd name="connsiteY12" fmla="*/ 3898447 h 4203775"/>
                <a:gd name="connsiteX13" fmla="*/ 3678807 w 7697562"/>
                <a:gd name="connsiteY13" fmla="*/ 3669847 h 4203775"/>
                <a:gd name="connsiteX14" fmla="*/ 4656707 w 7697562"/>
                <a:gd name="connsiteY14" fmla="*/ 4203247 h 4203775"/>
                <a:gd name="connsiteX15" fmla="*/ 5672707 w 7697562"/>
                <a:gd name="connsiteY15" fmla="*/ 3555547 h 4203775"/>
                <a:gd name="connsiteX16" fmla="*/ 6339618 w 7697562"/>
                <a:gd name="connsiteY16" fmla="*/ 3397565 h 4203775"/>
                <a:gd name="connsiteX17" fmla="*/ 7125274 w 7697562"/>
                <a:gd name="connsiteY17" fmla="*/ 3760248 h 4203775"/>
                <a:gd name="connsiteX18" fmla="*/ 7679307 w 7697562"/>
                <a:gd name="connsiteY18" fmla="*/ 3492047 h 4203775"/>
                <a:gd name="connsiteX19" fmla="*/ 7462759 w 7697562"/>
                <a:gd name="connsiteY19" fmla="*/ 2916671 h 4203775"/>
                <a:gd name="connsiteX20" fmla="*/ 6878722 w 7697562"/>
                <a:gd name="connsiteY20" fmla="*/ 2418964 h 4203775"/>
                <a:gd name="connsiteX21" fmla="*/ 6752046 w 7697562"/>
                <a:gd name="connsiteY21" fmla="*/ 1694128 h 4203775"/>
                <a:gd name="connsiteX22" fmla="*/ 7256546 w 7697562"/>
                <a:gd name="connsiteY22" fmla="*/ 1298857 h 4203775"/>
                <a:gd name="connsiteX23" fmla="*/ 7190357 w 7697562"/>
                <a:gd name="connsiteY23" fmla="*/ 964747 h 4203775"/>
                <a:gd name="connsiteX24" fmla="*/ 6625207 w 7697562"/>
                <a:gd name="connsiteY24" fmla="*/ 723447 h 4203775"/>
                <a:gd name="connsiteX25" fmla="*/ 6520432 w 7697562"/>
                <a:gd name="connsiteY25" fmla="*/ 64947 h 4203775"/>
                <a:gd name="connsiteX26" fmla="*/ 6017924 w 7697562"/>
                <a:gd name="connsiteY26" fmla="*/ 67354 h 4203775"/>
                <a:gd name="connsiteX27" fmla="*/ 5357445 w 7697562"/>
                <a:gd name="connsiteY27" fmla="*/ 445798 h 4203775"/>
                <a:gd name="connsiteX28" fmla="*/ 4733879 w 7697562"/>
                <a:gd name="connsiteY28" fmla="*/ 300943 h 4203775"/>
                <a:gd name="connsiteX29" fmla="*/ 3933651 w 7697562"/>
                <a:gd name="connsiteY29" fmla="*/ 650509 h 4203775"/>
                <a:gd name="connsiteX30" fmla="*/ 2803579 w 7697562"/>
                <a:gd name="connsiteY30" fmla="*/ 223426 h 4203775"/>
                <a:gd name="connsiteX31" fmla="*/ 1592977 w 7697562"/>
                <a:gd name="connsiteY31" fmla="*/ 630325 h 4203775"/>
                <a:gd name="connsiteX0" fmla="*/ 1592977 w 7697562"/>
                <a:gd name="connsiteY0" fmla="*/ 630325 h 4203775"/>
                <a:gd name="connsiteX1" fmla="*/ 1048774 w 7697562"/>
                <a:gd name="connsiteY1" fmla="*/ 444839 h 4203775"/>
                <a:gd name="connsiteX2" fmla="*/ 758098 w 7697562"/>
                <a:gd name="connsiteY2" fmla="*/ 657269 h 4203775"/>
                <a:gd name="connsiteX3" fmla="*/ 948793 w 7697562"/>
                <a:gd name="connsiteY3" fmla="*/ 1269547 h 4203775"/>
                <a:gd name="connsiteX4" fmla="*/ 808931 w 7697562"/>
                <a:gd name="connsiteY4" fmla="*/ 1652954 h 4203775"/>
                <a:gd name="connsiteX5" fmla="*/ 52635 w 7697562"/>
                <a:gd name="connsiteY5" fmla="*/ 2161755 h 4203775"/>
                <a:gd name="connsiteX6" fmla="*/ 135507 w 7697562"/>
                <a:gd name="connsiteY6" fmla="*/ 2717347 h 4203775"/>
                <a:gd name="connsiteX7" fmla="*/ 707007 w 7697562"/>
                <a:gd name="connsiteY7" fmla="*/ 2895147 h 4203775"/>
                <a:gd name="connsiteX8" fmla="*/ 1011807 w 7697562"/>
                <a:gd name="connsiteY8" fmla="*/ 3212647 h 4203775"/>
                <a:gd name="connsiteX9" fmla="*/ 1062607 w 7697562"/>
                <a:gd name="connsiteY9" fmla="*/ 3720647 h 4203775"/>
                <a:gd name="connsiteX10" fmla="*/ 1456307 w 7697562"/>
                <a:gd name="connsiteY10" fmla="*/ 3987347 h 4203775"/>
                <a:gd name="connsiteX11" fmla="*/ 2104007 w 7697562"/>
                <a:gd name="connsiteY11" fmla="*/ 3669847 h 4203775"/>
                <a:gd name="connsiteX12" fmla="*/ 2713607 w 7697562"/>
                <a:gd name="connsiteY12" fmla="*/ 3898447 h 4203775"/>
                <a:gd name="connsiteX13" fmla="*/ 3678807 w 7697562"/>
                <a:gd name="connsiteY13" fmla="*/ 3669847 h 4203775"/>
                <a:gd name="connsiteX14" fmla="*/ 4700298 w 7697562"/>
                <a:gd name="connsiteY14" fmla="*/ 4203247 h 4203775"/>
                <a:gd name="connsiteX15" fmla="*/ 5672707 w 7697562"/>
                <a:gd name="connsiteY15" fmla="*/ 3555547 h 4203775"/>
                <a:gd name="connsiteX16" fmla="*/ 6339618 w 7697562"/>
                <a:gd name="connsiteY16" fmla="*/ 3397565 h 4203775"/>
                <a:gd name="connsiteX17" fmla="*/ 7125274 w 7697562"/>
                <a:gd name="connsiteY17" fmla="*/ 3760248 h 4203775"/>
                <a:gd name="connsiteX18" fmla="*/ 7679307 w 7697562"/>
                <a:gd name="connsiteY18" fmla="*/ 3492047 h 4203775"/>
                <a:gd name="connsiteX19" fmla="*/ 7462759 w 7697562"/>
                <a:gd name="connsiteY19" fmla="*/ 2916671 h 4203775"/>
                <a:gd name="connsiteX20" fmla="*/ 6878722 w 7697562"/>
                <a:gd name="connsiteY20" fmla="*/ 2418964 h 4203775"/>
                <a:gd name="connsiteX21" fmla="*/ 6752046 w 7697562"/>
                <a:gd name="connsiteY21" fmla="*/ 1694128 h 4203775"/>
                <a:gd name="connsiteX22" fmla="*/ 7256546 w 7697562"/>
                <a:gd name="connsiteY22" fmla="*/ 1298857 h 4203775"/>
                <a:gd name="connsiteX23" fmla="*/ 7190357 w 7697562"/>
                <a:gd name="connsiteY23" fmla="*/ 964747 h 4203775"/>
                <a:gd name="connsiteX24" fmla="*/ 6625207 w 7697562"/>
                <a:gd name="connsiteY24" fmla="*/ 723447 h 4203775"/>
                <a:gd name="connsiteX25" fmla="*/ 6520432 w 7697562"/>
                <a:gd name="connsiteY25" fmla="*/ 64947 h 4203775"/>
                <a:gd name="connsiteX26" fmla="*/ 6017924 w 7697562"/>
                <a:gd name="connsiteY26" fmla="*/ 67354 h 4203775"/>
                <a:gd name="connsiteX27" fmla="*/ 5357445 w 7697562"/>
                <a:gd name="connsiteY27" fmla="*/ 445798 h 4203775"/>
                <a:gd name="connsiteX28" fmla="*/ 4733879 w 7697562"/>
                <a:gd name="connsiteY28" fmla="*/ 300943 h 4203775"/>
                <a:gd name="connsiteX29" fmla="*/ 3933651 w 7697562"/>
                <a:gd name="connsiteY29" fmla="*/ 650509 h 4203775"/>
                <a:gd name="connsiteX30" fmla="*/ 2803579 w 7697562"/>
                <a:gd name="connsiteY30" fmla="*/ 223426 h 4203775"/>
                <a:gd name="connsiteX31" fmla="*/ 1592977 w 7697562"/>
                <a:gd name="connsiteY31" fmla="*/ 630325 h 420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697562" h="4203775">
                  <a:moveTo>
                    <a:pt x="1592977" y="630325"/>
                  </a:moveTo>
                  <a:cubicBezTo>
                    <a:pt x="1300510" y="667227"/>
                    <a:pt x="1187920" y="440348"/>
                    <a:pt x="1048774" y="444839"/>
                  </a:cubicBezTo>
                  <a:cubicBezTo>
                    <a:pt x="909628" y="449330"/>
                    <a:pt x="774762" y="519818"/>
                    <a:pt x="758098" y="657269"/>
                  </a:cubicBezTo>
                  <a:cubicBezTo>
                    <a:pt x="741434" y="794720"/>
                    <a:pt x="940321" y="1103600"/>
                    <a:pt x="948793" y="1269547"/>
                  </a:cubicBezTo>
                  <a:cubicBezTo>
                    <a:pt x="957265" y="1435494"/>
                    <a:pt x="958291" y="1504253"/>
                    <a:pt x="808931" y="1652954"/>
                  </a:cubicBezTo>
                  <a:cubicBezTo>
                    <a:pt x="659571" y="1801655"/>
                    <a:pt x="164872" y="1984356"/>
                    <a:pt x="52635" y="2161755"/>
                  </a:cubicBezTo>
                  <a:cubicBezTo>
                    <a:pt x="-59602" y="2339154"/>
                    <a:pt x="26445" y="2595115"/>
                    <a:pt x="135507" y="2717347"/>
                  </a:cubicBezTo>
                  <a:cubicBezTo>
                    <a:pt x="244569" y="2839579"/>
                    <a:pt x="560957" y="2812597"/>
                    <a:pt x="707007" y="2895147"/>
                  </a:cubicBezTo>
                  <a:cubicBezTo>
                    <a:pt x="853057" y="2977697"/>
                    <a:pt x="952540" y="3075064"/>
                    <a:pt x="1011807" y="3212647"/>
                  </a:cubicBezTo>
                  <a:cubicBezTo>
                    <a:pt x="1071074" y="3350230"/>
                    <a:pt x="988524" y="3591530"/>
                    <a:pt x="1062607" y="3720647"/>
                  </a:cubicBezTo>
                  <a:cubicBezTo>
                    <a:pt x="1136690" y="3849764"/>
                    <a:pt x="1282740" y="3995814"/>
                    <a:pt x="1456307" y="3987347"/>
                  </a:cubicBezTo>
                  <a:cubicBezTo>
                    <a:pt x="1629874" y="3978880"/>
                    <a:pt x="1894457" y="3684664"/>
                    <a:pt x="2104007" y="3669847"/>
                  </a:cubicBezTo>
                  <a:cubicBezTo>
                    <a:pt x="2313557" y="3655030"/>
                    <a:pt x="2451140" y="3898447"/>
                    <a:pt x="2713607" y="3898447"/>
                  </a:cubicBezTo>
                  <a:cubicBezTo>
                    <a:pt x="2976074" y="3898447"/>
                    <a:pt x="3347692" y="3619047"/>
                    <a:pt x="3678807" y="3669847"/>
                  </a:cubicBezTo>
                  <a:cubicBezTo>
                    <a:pt x="4009922" y="3720647"/>
                    <a:pt x="4367981" y="4222297"/>
                    <a:pt x="4700298" y="4203247"/>
                  </a:cubicBezTo>
                  <a:cubicBezTo>
                    <a:pt x="5032615" y="4184197"/>
                    <a:pt x="5399487" y="3689827"/>
                    <a:pt x="5672707" y="3555547"/>
                  </a:cubicBezTo>
                  <a:cubicBezTo>
                    <a:pt x="5945927" y="3421267"/>
                    <a:pt x="6127951" y="3363698"/>
                    <a:pt x="6339618" y="3397565"/>
                  </a:cubicBezTo>
                  <a:cubicBezTo>
                    <a:pt x="6513185" y="3494932"/>
                    <a:pt x="6888207" y="3662881"/>
                    <a:pt x="7125274" y="3760248"/>
                  </a:cubicBezTo>
                  <a:cubicBezTo>
                    <a:pt x="7370807" y="3772948"/>
                    <a:pt x="7497274" y="3682547"/>
                    <a:pt x="7679307" y="3492047"/>
                  </a:cubicBezTo>
                  <a:cubicBezTo>
                    <a:pt x="7751274" y="3263447"/>
                    <a:pt x="7596190" y="3095518"/>
                    <a:pt x="7462759" y="2916671"/>
                  </a:cubicBezTo>
                  <a:cubicBezTo>
                    <a:pt x="7329328" y="2737824"/>
                    <a:pt x="6997174" y="2622721"/>
                    <a:pt x="6878722" y="2418964"/>
                  </a:cubicBezTo>
                  <a:cubicBezTo>
                    <a:pt x="6760270" y="2215207"/>
                    <a:pt x="6689075" y="1880813"/>
                    <a:pt x="6752046" y="1694128"/>
                  </a:cubicBezTo>
                  <a:cubicBezTo>
                    <a:pt x="6815017" y="1507444"/>
                    <a:pt x="7183494" y="1420421"/>
                    <a:pt x="7256546" y="1298857"/>
                  </a:cubicBezTo>
                  <a:cubicBezTo>
                    <a:pt x="7329598" y="1177293"/>
                    <a:pt x="7295580" y="1060649"/>
                    <a:pt x="7190357" y="964747"/>
                  </a:cubicBezTo>
                  <a:cubicBezTo>
                    <a:pt x="7085134" y="868845"/>
                    <a:pt x="6736861" y="873414"/>
                    <a:pt x="6625207" y="723447"/>
                  </a:cubicBezTo>
                  <a:cubicBezTo>
                    <a:pt x="6513553" y="573480"/>
                    <a:pt x="6621646" y="174296"/>
                    <a:pt x="6520432" y="64947"/>
                  </a:cubicBezTo>
                  <a:cubicBezTo>
                    <a:pt x="6419218" y="-44402"/>
                    <a:pt x="6211755" y="3879"/>
                    <a:pt x="6017924" y="67354"/>
                  </a:cubicBezTo>
                  <a:cubicBezTo>
                    <a:pt x="5824093" y="130829"/>
                    <a:pt x="5564349" y="397115"/>
                    <a:pt x="5357445" y="445798"/>
                  </a:cubicBezTo>
                  <a:cubicBezTo>
                    <a:pt x="5150541" y="494481"/>
                    <a:pt x="4971178" y="266825"/>
                    <a:pt x="4733879" y="300943"/>
                  </a:cubicBezTo>
                  <a:cubicBezTo>
                    <a:pt x="4496580" y="335062"/>
                    <a:pt x="4242684" y="661092"/>
                    <a:pt x="3933651" y="650509"/>
                  </a:cubicBezTo>
                  <a:cubicBezTo>
                    <a:pt x="3624618" y="639926"/>
                    <a:pt x="3193691" y="226790"/>
                    <a:pt x="2803579" y="223426"/>
                  </a:cubicBezTo>
                  <a:cubicBezTo>
                    <a:pt x="2413467" y="220062"/>
                    <a:pt x="1885445" y="593423"/>
                    <a:pt x="1592977" y="630325"/>
                  </a:cubicBezTo>
                  <a:close/>
                </a:path>
              </a:pathLst>
            </a:custGeom>
            <a:noFill/>
            <a:ln w="28575">
              <a:solidFill>
                <a:srgbClr val="FFB28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5" name="Picture 1034">
            <a:extLst>
              <a:ext uri="{FF2B5EF4-FFF2-40B4-BE49-F238E27FC236}">
                <a16:creationId xmlns="" xmlns:a16="http://schemas.microsoft.com/office/drawing/2014/main" id="{18A8E0B2-8DFC-CDC4-CC16-7C3714E921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9983" b="89848" l="9953" r="92417">
                        <a14:foregroundMark x1="92417" y1="41624" x2="90758" y2="43655"/>
                        <a14:backgroundMark x1="33175" y1="16244" x2="29384" y2="18274"/>
                        <a14:backgroundMark x1="24408" y1="15398" x2="36493" y2="24365"/>
                        <a14:backgroundMark x1="36493" y1="24365" x2="37204" y2="26565"/>
                        <a14:backgroundMark x1="40047" y1="9983" x2="22275" y2="15567"/>
                        <a14:backgroundMark x1="22275" y1="15567" x2="38863" y2="33164"/>
                        <a14:backgroundMark x1="22038" y1="12352" x2="12322" y2="22335"/>
                        <a14:backgroundMark x1="12322" y1="22335" x2="11137" y2="34518"/>
                        <a14:backgroundMark x1="11137" y1="34518" x2="23697" y2="26227"/>
                        <a14:backgroundMark x1="23697" y1="26227" x2="39336" y2="32826"/>
                        <a14:backgroundMark x1="52844" y1="18782" x2="56872" y2="28257"/>
                        <a14:backgroundMark x1="17773" y1="28765" x2="24171" y2="37056"/>
                        <a14:backgroundMark x1="27725" y1="43147" x2="28436" y2="431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16" t="15801" r="2304" b="9541"/>
          <a:stretch/>
        </p:blipFill>
        <p:spPr>
          <a:xfrm>
            <a:off x="1168043" y="3299609"/>
            <a:ext cx="2626324" cy="2882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68" name="Group 1067">
            <a:extLst>
              <a:ext uri="{FF2B5EF4-FFF2-40B4-BE49-F238E27FC236}">
                <a16:creationId xmlns="" xmlns:a16="http://schemas.microsoft.com/office/drawing/2014/main" id="{4CD5BEC2-4AC1-FC8D-104A-86DA48A622A0}"/>
              </a:ext>
            </a:extLst>
          </p:cNvPr>
          <p:cNvGrpSpPr/>
          <p:nvPr/>
        </p:nvGrpSpPr>
        <p:grpSpPr>
          <a:xfrm>
            <a:off x="7115735" y="5361113"/>
            <a:ext cx="5039621" cy="1837972"/>
            <a:chOff x="7000277" y="5220739"/>
            <a:chExt cx="5039621" cy="1967709"/>
          </a:xfrm>
        </p:grpSpPr>
        <p:pic>
          <p:nvPicPr>
            <p:cNvPr id="1056" name="Picture 1055">
              <a:extLst>
                <a:ext uri="{FF2B5EF4-FFF2-40B4-BE49-F238E27FC236}">
                  <a16:creationId xmlns="" xmlns:a16="http://schemas.microsoft.com/office/drawing/2014/main" id="{6AAD4A29-088B-B314-0EA2-D33609A41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8707"/>
            <a:stretch/>
          </p:blipFill>
          <p:spPr>
            <a:xfrm>
              <a:off x="10035317" y="5220739"/>
              <a:ext cx="2004581" cy="1637261"/>
            </a:xfrm>
            <a:prstGeom prst="rect">
              <a:avLst/>
            </a:prstGeom>
          </p:spPr>
        </p:pic>
        <p:pic>
          <p:nvPicPr>
            <p:cNvPr id="1057" name="Picture 1056">
              <a:extLst>
                <a:ext uri="{FF2B5EF4-FFF2-40B4-BE49-F238E27FC236}">
                  <a16:creationId xmlns="" xmlns:a16="http://schemas.microsoft.com/office/drawing/2014/main" id="{A39B1C1F-2976-F8E0-DAB1-16893D4E4C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8707"/>
            <a:stretch/>
          </p:blipFill>
          <p:spPr>
            <a:xfrm>
              <a:off x="7979047" y="5534339"/>
              <a:ext cx="1911378" cy="1561137"/>
            </a:xfrm>
            <a:prstGeom prst="rect">
              <a:avLst/>
            </a:prstGeom>
          </p:spPr>
        </p:pic>
        <p:pic>
          <p:nvPicPr>
            <p:cNvPr id="1058" name="Picture 1057">
              <a:extLst>
                <a:ext uri="{FF2B5EF4-FFF2-40B4-BE49-F238E27FC236}">
                  <a16:creationId xmlns="" xmlns:a16="http://schemas.microsoft.com/office/drawing/2014/main" id="{10950236-4921-ED02-E396-2F56801F1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6648" t="38707"/>
            <a:stretch/>
          </p:blipFill>
          <p:spPr>
            <a:xfrm>
              <a:off x="7000277" y="5861788"/>
              <a:ext cx="866593" cy="1326660"/>
            </a:xfrm>
            <a:prstGeom prst="rect">
              <a:avLst/>
            </a:prstGeom>
          </p:spPr>
        </p:pic>
      </p:grpSp>
      <p:sp>
        <p:nvSpPr>
          <p:cNvPr id="1059" name="TextBox 1058">
            <a:extLst>
              <a:ext uri="{FF2B5EF4-FFF2-40B4-BE49-F238E27FC236}">
                <a16:creationId xmlns="" xmlns:a16="http://schemas.microsoft.com/office/drawing/2014/main" id="{FE8207E9-E90A-D165-CB27-4A105DA882B2}"/>
              </a:ext>
            </a:extLst>
          </p:cNvPr>
          <p:cNvSpPr txBox="1"/>
          <p:nvPr/>
        </p:nvSpPr>
        <p:spPr>
          <a:xfrm>
            <a:off x="3491608" y="2236295"/>
            <a:ext cx="5045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 </a:t>
            </a:r>
            <a:r>
              <a:rPr lang="en-US" sz="54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Project Title 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="" xmlns:a16="http://schemas.microsoft.com/office/drawing/2014/main" id="{9EF439B0-B588-ED54-29F4-63E9D20C7704}"/>
              </a:ext>
            </a:extLst>
          </p:cNvPr>
          <p:cNvSpPr txBox="1"/>
          <p:nvPr/>
        </p:nvSpPr>
        <p:spPr>
          <a:xfrm>
            <a:off x="3893095" y="3757341"/>
            <a:ext cx="4793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>
                <a:latin typeface="Ink Free" panose="03080402000500000000" pitchFamily="66" charset="0"/>
              </a:rPr>
              <a:t>Interactive digital portfolio using front end development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FF486D33-0C1E-2962-D364-E9F7283D484B}"/>
              </a:ext>
            </a:extLst>
          </p:cNvPr>
          <p:cNvGrpSpPr/>
          <p:nvPr/>
        </p:nvGrpSpPr>
        <p:grpSpPr>
          <a:xfrm flipH="1" flipV="1">
            <a:off x="160167" y="-154399"/>
            <a:ext cx="2890148" cy="1545049"/>
            <a:chOff x="7268134" y="5806436"/>
            <a:chExt cx="2890148" cy="1545049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5A47D51A-7AF0-BE9B-177F-53C2EED6E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38707"/>
            <a:stretch/>
          </p:blipFill>
          <p:spPr>
            <a:xfrm>
              <a:off x="8246904" y="5806436"/>
              <a:ext cx="1911378" cy="14582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E9C85D7E-6275-EACB-E92E-5296D80C2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 xmlns="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6648" t="38707"/>
            <a:stretch/>
          </p:blipFill>
          <p:spPr>
            <a:xfrm>
              <a:off x="7268134" y="6112296"/>
              <a:ext cx="866593" cy="123918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7A42DCF-068D-1EB5-62F2-C74C16F5A630}"/>
              </a:ext>
            </a:extLst>
          </p:cNvPr>
          <p:cNvSpPr txBox="1"/>
          <p:nvPr/>
        </p:nvSpPr>
        <p:spPr>
          <a:xfrm>
            <a:off x="1688954" y="760997"/>
            <a:ext cx="615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131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950" fill="hold"/>
                                        <p:tgtEl>
                                          <p:spTgt spid="10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5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" grpId="0"/>
      <p:bldP spid="10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84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1C9266EA-760B-668C-F2B8-37342F6AD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="" xmlns:a16="http://schemas.microsoft.com/office/drawing/2014/main" id="{AA0ECBDA-5435-9778-9FA5-F731087C03FA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E8DF695-7EC7-C127-F07F-12F352C1F5F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50923273-4420-F5B5-CD6F-92A21D570B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FCFF8970-8F78-6A32-4D4E-3434E13E6E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2188AF05-811D-7B1B-3130-4747C23C775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F3F7A771-5093-4F63-B603-E15826C49E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C335DCA9-FC27-CDD6-C829-5F3F56C9E0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FF6BDB7E-13F8-D545-3F38-300511515BF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060EDC2-B46F-02BB-DB36-38353FB589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8FEA30E2-B13E-0A29-B4D7-23CA526BF6C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658C6C52-D217-17C1-C260-5194ED25E4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C6B90B4B-E6A6-C482-DDBA-65BCB650E6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2ACEAE40-1C8E-C234-48B9-2C10266AE55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96B0DCCE-681B-D054-05A0-6AC05E7BA2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0800C648-F699-9212-E592-9B1E15695CA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C0F75E4A-A1F7-B8CF-5090-6F1B21AC73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DE6031EA-F74F-F8AC-D642-DF5CF81FBCF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83A43E67-2B2B-EE8C-D0ED-A07F4A4802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60853947-5C9B-0A08-C0D8-82936B1D291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B4C69A7-BB94-C2BC-789F-A7D65A85F1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97172732-3F2C-641E-527B-C8B0B19B45E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E2DFB085-24C7-8725-CA48-6CF16A2D3A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B0C3B712-B9C5-E51E-2A3E-5E584CC492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1E5CC3B5-D238-9320-2502-41DF6AAB6884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FD1E64D0-0EE0-AACA-F917-83C9929240A1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F4133AEC-5E23-994C-048A-FF3EC1637779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27A22F9B-395D-7A4C-8ED9-F5F4545B3199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F9DCF364-357F-F56A-6824-4C41E037E5FE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47E1AD1F-152B-A557-D1A4-DABB0ADC0131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31154582-26CF-116A-54FA-6AC07C292D30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0F85A389-C5D8-9C96-E31E-D7458B69E4D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19502917-419C-6927-5882-F437601F4A9E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70E8BD8E-F08D-B5A1-A3BA-05EBE53FDBD2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C5F5AEC3-27A3-43F1-D83B-0C2A060BD7AF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31F854EB-8E82-ADAE-3E46-EC2395E9575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A81C9E00-F4E7-A4CF-BFB3-504E356C8825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B27EE757-116C-A2F1-7DBE-017AE5EE3E91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773E9F74-020B-C53C-6F98-881D7DC1B382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D01DB0F4-0F75-D73E-5830-4F299063FBDA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936A170-28FB-3998-041B-CED15A26DA50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0F6ABFAE-4362-E290-C80F-753A1ED26F81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A244BF94-CB83-57C3-150B-2DDF94373505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47DF1361-33B9-D293-DD43-21ADFDB2131F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42385E90-CC56-C544-18E5-45215D181DD0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50D2A66B-0411-BDBD-BC1B-89C24D8DC939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A496592A-1937-70F2-3AF7-CC62AE218290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FA5D09E1-E989-5582-2D4A-741EA5578A8F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B455C61E-4ADB-9029-2637-233D18C445C0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42089D9B-1C11-3A17-C297-197336D4EC47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41A41A44-541F-0861-4A52-EC545ED6856A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FCBCA605-AEAF-9F5D-700A-7B641DB22546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0E3BD327-288E-2DD8-C9FA-D3FF8B969D1D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7C7B4F54-4D4C-1616-6EEE-F0F9D1FC501D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9F382FC-FB89-92BA-2991-AD1EE5B3F70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0D989FEA-937D-6CF5-8428-8C35DD0742E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82E693F6-B352-8EF9-5F8F-B742FD0D4CD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90C8620A-399D-3D41-8C81-7AC85BFBC23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9C2642ED-DB1E-2F96-1CE6-9F74987D301F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B6C698E8-521E-4E0D-ECEB-864D0FAF7FA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568A9B3D-BE6C-ED33-2E21-A99F4017DF48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A8656E61-5C4C-2276-F560-8D435EBA9BBE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D6669127-F547-4808-B637-CA2E318A932D}"/>
              </a:ext>
            </a:extLst>
          </p:cNvPr>
          <p:cNvGrpSpPr/>
          <p:nvPr/>
        </p:nvGrpSpPr>
        <p:grpSpPr>
          <a:xfrm flipH="1">
            <a:off x="1879049" y="-19986"/>
            <a:ext cx="1803307" cy="1958297"/>
            <a:chOff x="9474769" y="539409"/>
            <a:chExt cx="1951636" cy="2119373"/>
          </a:xfrm>
        </p:grpSpPr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576E9E77-363A-CE9D-4F67-64F501E5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4829458">
              <a:off x="9753810" y="986187"/>
              <a:ext cx="1393554" cy="195163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2FD240D0-0C91-723F-2690-23B477BE1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2432441">
              <a:off x="9508866" y="539409"/>
              <a:ext cx="868537" cy="121636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7AD20DD5-C563-507B-3A59-D8D829B69AD0}"/>
              </a:ext>
            </a:extLst>
          </p:cNvPr>
          <p:cNvGrpSpPr/>
          <p:nvPr/>
        </p:nvGrpSpPr>
        <p:grpSpPr>
          <a:xfrm>
            <a:off x="3468010" y="546099"/>
            <a:ext cx="5459181" cy="1142998"/>
            <a:chOff x="3913415" y="717553"/>
            <a:chExt cx="4000500" cy="114299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="" xmlns:a16="http://schemas.microsoft.com/office/drawing/2014/main" id="{63FACF03-CE8F-5806-EFC0-9F24A57167E5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FFC98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OBISCUIT" pitchFamily="2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="" xmlns:a16="http://schemas.microsoft.com/office/drawing/2014/main" id="{1B4CF010-FCB2-1BA5-1585-B5100951BAD3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CB32FF65-5E63-528E-D79B-5EBDE5296C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30" b="10067"/>
          <a:stretch/>
        </p:blipFill>
        <p:spPr>
          <a:xfrm>
            <a:off x="9436737" y="3433423"/>
            <a:ext cx="2411729" cy="2857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8084722E-C997-7E1B-330C-E37CD37821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9402" y="329975"/>
            <a:ext cx="1563599" cy="171353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3739FAF0-BD71-4947-D040-BDF7C62013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07" y="405923"/>
            <a:ext cx="824987" cy="9040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8A724635-8E19-12C0-D998-7E99C163AB7A}"/>
              </a:ext>
            </a:extLst>
          </p:cNvPr>
          <p:cNvSpPr txBox="1"/>
          <p:nvPr/>
        </p:nvSpPr>
        <p:spPr>
          <a:xfrm>
            <a:off x="2792502" y="680697"/>
            <a:ext cx="6927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Agenda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237FE0D2-5451-B4BD-5B6A-6B04D24184D9}"/>
              </a:ext>
            </a:extLst>
          </p:cNvPr>
          <p:cNvSpPr txBox="1"/>
          <p:nvPr/>
        </p:nvSpPr>
        <p:spPr>
          <a:xfrm>
            <a:off x="3397555" y="1964841"/>
            <a:ext cx="5141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000" dirty="0" err="1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2933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8B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6AF93A5-D561-BEE5-D455-645F8C46C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8167BE40-B522-54A8-1E53-77F9FFA357FA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66C6B509-87E1-9F7B-4BBA-3530651EBEB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0A19B393-7736-AFF8-9C42-C371A25BE5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CA7ABF8D-8783-0EA6-32E8-F14B2E774F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70B2F9DA-B470-5D5E-6B41-29A462CC2FD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B37BC36-27E7-53A5-D568-CE04A8A1C42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511BA9BC-10DD-B679-C4A4-1F23A2D38F6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56C8C94A-D10B-FE9F-5D69-53325E890DE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EDCE7DA8-FEC1-61D1-A2AD-F6A9D9800E4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A3B99A61-0370-591E-BDEA-B5D58288F3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CB46B4F3-AE16-D87F-FDF5-4BCF82E35C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5CC63C72-3902-51E9-778D-4B0B82F1FE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AFC9B398-615F-FE61-27DE-9FE013CE8A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83C0D6F7-1EBB-24DD-5875-F082EABDA1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BBEB90A4-D8A1-1A0B-65D2-C3BF428A943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9C5D15F8-3AB2-7B6A-C9A1-E47A410708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A075E311-195E-9CCD-D4A2-6BAE493AE9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F234341-7C5C-63F7-580C-9489B270E3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0CE65483-10FE-099A-ADD3-D7FA0DC5C44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B09854C-50D9-B79B-3F03-2F155E9F1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39409CAB-AA50-FB9E-CE4F-9638A348E4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BD1E3E6A-B51B-A4BA-EC9F-BC019E56B6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4A21FC11-71AA-DDF9-4F97-ABE3D4BDE2E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577A2F22-AD8E-1041-542E-1FCD899127CB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145D1C37-0B7D-B998-1989-452BB4F0E570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F7457C5F-D27B-FF6F-6734-E215146487D8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F2A65A50-DCA4-D63F-CA4B-D6ECE6C057D0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7A28D554-AC5D-83AB-9206-5DA8ACC69010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8F86985E-6CE0-85D5-0362-A530B970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733B24B3-C51D-1AD6-5121-ABD11ACAB975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48632FE4-FB72-4EFF-3A91-D8B8AC28EAEF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CF12EE59-9F61-6273-31A1-97F5ECFA6C58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46D5F2B0-D14E-A824-7BAE-70B47150BC3E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D4496AF6-F417-2323-2CD1-6CAC8BBA95F7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91D1857A-8DA2-E1A2-FEFC-271D257291F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5F8531A6-B32C-2EFA-A835-D0694C143D5B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69601EA1-0802-B278-5DBD-A85319CC6B38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AE4394F4-FC7D-1514-1B8C-E7436D0A1758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DAEE8D59-8306-9F2F-9BFF-D3059F0011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3C154D34-49DF-44A5-26E9-72DDA80EA3C4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F91DADCE-8178-DB61-6E67-17AAA3A6EBD4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F65419E7-5D43-7F40-734F-C78E07A6963B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76710081-E370-79D7-4857-4915E54FE20D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25E21239-7266-21B5-B87F-7EA07E427E47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7EB7E265-9966-6C39-EEB1-4E69413B22CE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365FA44A-8D50-851C-D6D6-40DA0E5F0BE2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4094C9C1-79D6-2220-1200-F781235E4B34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F81B2E98-3C0D-2E57-5458-040E1AC00992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5FBC8844-B190-F6ED-1176-182733DC5F2C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E85B14D1-DB6C-D8FB-DB63-136727510F0F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9BB96901-4945-C861-D06E-3CFD06362E88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88F3E787-423F-E2B3-8F7C-0741281B9833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6471F326-4236-54CA-8BCD-C13954E094B9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1CC5D674-F5A4-8C1B-3E56-9F2D66B9402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57978B1A-D36C-3EF1-BE7A-0BD9672E6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F97AE8BF-92DF-5C3C-350F-12891AD53D68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68BB0AD1-4C96-7087-7528-F34ABAC9AFB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304E681B-0216-C38F-80C8-00E717F9E05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0DCB193B-AC0B-D022-CD4E-8A0DC5DBB6D4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C47DB333-CA9C-8500-2E9F-834FE50E54F4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26146786-EB3A-58EF-9063-564C97D3B0F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9" name="Picture 1078">
            <a:extLst>
              <a:ext uri="{FF2B5EF4-FFF2-40B4-BE49-F238E27FC236}">
                <a16:creationId xmlns="" xmlns:a16="http://schemas.microsoft.com/office/drawing/2014/main" id="{9A395C4B-F22F-A527-130D-3FDE10D12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0" t="32544" r="19463" b="32073"/>
          <a:stretch/>
        </p:blipFill>
        <p:spPr>
          <a:xfrm>
            <a:off x="10613925" y="5205527"/>
            <a:ext cx="1298675" cy="1265125"/>
          </a:xfrm>
          <a:prstGeom prst="rect">
            <a:avLst/>
          </a:prstGeom>
        </p:spPr>
      </p:pic>
      <p:pic>
        <p:nvPicPr>
          <p:cNvPr id="1080" name="Picture 1079">
            <a:extLst>
              <a:ext uri="{FF2B5EF4-FFF2-40B4-BE49-F238E27FC236}">
                <a16:creationId xmlns="" xmlns:a16="http://schemas.microsoft.com/office/drawing/2014/main" id="{9A3B78F9-88E7-9018-9018-066A7AA3B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0" t="32544" r="19463" b="32073"/>
          <a:stretch/>
        </p:blipFill>
        <p:spPr>
          <a:xfrm flipH="1">
            <a:off x="279399" y="5205527"/>
            <a:ext cx="1298675" cy="126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9F83CA-453C-8B62-2D44-565279BE750B}"/>
              </a:ext>
            </a:extLst>
          </p:cNvPr>
          <p:cNvSpPr txBox="1"/>
          <p:nvPr/>
        </p:nvSpPr>
        <p:spPr>
          <a:xfrm>
            <a:off x="3565118" y="456170"/>
            <a:ext cx="5145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D80DB15-6E01-DD95-B0F4-CA209534B680}"/>
              </a:ext>
            </a:extLst>
          </p:cNvPr>
          <p:cNvSpPr txBox="1"/>
          <p:nvPr/>
        </p:nvSpPr>
        <p:spPr>
          <a:xfrm>
            <a:off x="2865336" y="1902663"/>
            <a:ext cx="65072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Students often forget or misplace project records. A portfolio website serves as a personal archive, keeping everything accessible in one place</a:t>
            </a:r>
            <a:r>
              <a:rPr lang="en-US" sz="3600" i="1" dirty="0" smtClean="0">
                <a:latin typeface="Agency FB" pitchFamily="34" charset="0"/>
              </a:rPr>
              <a:t>.</a:t>
            </a:r>
            <a:br>
              <a:rPr lang="en-US" sz="3600" i="1" dirty="0" smtClean="0">
                <a:latin typeface="Agency FB" pitchFamily="34" charset="0"/>
              </a:rPr>
            </a:br>
            <a:endParaRPr lang="en-US" sz="3600" i="1" dirty="0" smtClean="0">
              <a:latin typeface="Agency FB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0346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84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5AC8649-6EE4-37A7-7174-A4193B70A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="" xmlns:a16="http://schemas.microsoft.com/office/drawing/2014/main" id="{2333F825-2BD4-EF05-D1F8-F87E5583AE5A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A103B6B3-A742-5521-F18E-1E405DEE868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327D611F-2235-ADB8-7924-2EAA54CABA2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35B248CE-4860-F784-9F50-80F0DD7ED8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66EC2221-1DEE-D31F-CC04-E419DA8813F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F09815EE-217A-F315-6E29-F23DE1EB4C8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4425EE0A-416F-5647-6481-EB29DC839A6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81691324-F32E-251B-FB86-6C243BFF95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5F3B8909-C21F-DCEA-24FF-6198A27244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F39CBF39-2668-4760-8A85-3AA9924B96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9D7F106-DD44-342A-E07F-7601818E3A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E1796244-ABA5-78AC-5C42-E76AA8F13C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8F91FEF3-8F11-C708-3329-C729EF58756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7F83FC62-5AEB-5AB9-2DDB-A2200FA919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B1689B2A-A0EB-541C-3134-4E774C5182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C7937D33-A363-AFE6-D45E-657B324E0C7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6B94006-9217-64A6-C9E8-BA1A28EDB4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DF3DC687-3EAF-3FA6-5A25-F60C63FF1E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259C2868-8C7E-6CB0-AA24-03700A42C66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BB962C96-DDA4-CB9D-9454-9199088652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EC04C365-8750-BAFC-F55B-59B4AF4C0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FD35A544-5C87-D7AE-C470-153329984F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4F4E5EEB-4291-DF06-E2FC-583685434D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FBBDE600-A23A-EC67-E55A-7920A5F68015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851F8C0F-FF96-73C6-1006-ECC58603DDB4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C67EC5C8-B0AB-19F8-B3E8-9DDED43143D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E1F37A96-25A1-0D65-DA1F-3241F5E8B329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F3530887-14BC-C6D5-7AFD-2FBF586B3A6B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2CCAE570-2C43-D08D-1517-416C480A5CFB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BB812841-2A76-D877-EFC6-32729BC66EAA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90889A6B-F967-4128-890F-BAC09E63176E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13426A64-1BB9-0F22-6A50-02FBEF451975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450F15B6-830E-4F20-2CBF-55B9C7FAFE30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C50E3B9-78A3-AF08-F424-28740F1C013F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D8F3C514-16FF-601B-07C2-84ABD4E3DBB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0CEEC1D6-F660-703A-D6CF-E4D1B92A2907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9B723149-D3A2-4788-84A4-7E9AF7F483C5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D056D927-6B8D-E022-5547-4CAF033EB3B8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11F73E5B-AAAE-4211-BBC0-8FA7D9D9D3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C6E0EB61-6C17-ABFA-78C3-44AE98D20903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EC1232CB-0908-9EEB-527C-4E965695F79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EC484B96-58A2-7880-B139-D747624EB8B4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5764DAC3-0F7E-16DF-314F-D590AD5526E7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5CD2FC28-1565-B3A4-E7EB-65B50D1CE008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B5B1EE2B-3F2A-3C29-4933-6BC72D6F920A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D30F3603-8278-A888-B04D-FF82158D560B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A1869B37-D3D9-6234-4DD9-F7BBAF223CFA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099DB936-2E21-FFB3-4531-C9CA9BBC49D2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6D163251-2659-E9EE-BFDA-F32218E9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9EC8AD1B-D5E1-55C0-63A2-CFA4FECCF588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A17CA72C-E6CD-2C46-BFA2-25DB9FA70921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D7BD1187-504A-0776-C7B5-DE49F03B1B4C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05065A11-99C6-CF88-C428-6FF078C5AA81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5AE1A90F-56AF-63B7-24C2-19C9EA4AE48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61217099-451D-E256-FE33-2F85B1D541A1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A4E21F3B-6CCD-B568-B801-2AA0ECEFEFC4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715D6CA1-D156-3D36-9E8A-57FBCD84DF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CA525F71-B0A0-B655-6B31-B97F8BD09F4A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C00940C8-E310-BA01-C764-B98BF5FFA75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B5F7C86-0D59-0870-812B-CC7E30891F22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A2F45D0-6E98-2D21-9105-448F7A2A0BC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B130EF6E-4756-FB5C-0BC2-FE9BC3F1DE14}"/>
              </a:ext>
            </a:extLst>
          </p:cNvPr>
          <p:cNvGrpSpPr/>
          <p:nvPr/>
        </p:nvGrpSpPr>
        <p:grpSpPr>
          <a:xfrm flipH="1">
            <a:off x="1879049" y="-19986"/>
            <a:ext cx="1803307" cy="1958297"/>
            <a:chOff x="9474769" y="539409"/>
            <a:chExt cx="1951636" cy="2119373"/>
          </a:xfrm>
        </p:grpSpPr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7D1C7052-24EE-722B-E005-FDC927887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4829458">
              <a:off x="9753810" y="986187"/>
              <a:ext cx="1393554" cy="195163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F70C370F-7AA0-2D66-EABB-E4524D39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2432441">
              <a:off x="9508866" y="539409"/>
              <a:ext cx="868537" cy="121636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C8DD4E57-8E0E-CD88-FCD2-B5D5BBFEBE8B}"/>
              </a:ext>
            </a:extLst>
          </p:cNvPr>
          <p:cNvGrpSpPr/>
          <p:nvPr/>
        </p:nvGrpSpPr>
        <p:grpSpPr>
          <a:xfrm>
            <a:off x="3468010" y="546099"/>
            <a:ext cx="5459181" cy="1142998"/>
            <a:chOff x="3913415" y="717553"/>
            <a:chExt cx="4000500" cy="114299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="" xmlns:a16="http://schemas.microsoft.com/office/drawing/2014/main" id="{627DD391-07E6-B1C8-A5A4-4C7FC6EAA7E3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FFC98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OBISCUIT" pitchFamily="2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="" xmlns:a16="http://schemas.microsoft.com/office/drawing/2014/main" id="{E6D12214-BF69-3060-EE23-03CA7BC312CD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61453961-BFE1-A0FB-8F3B-AA2602065D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30" b="10067"/>
          <a:stretch/>
        </p:blipFill>
        <p:spPr>
          <a:xfrm>
            <a:off x="9436737" y="3433423"/>
            <a:ext cx="2411729" cy="2857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A1D8D8A0-5933-4CDD-E311-032A44834A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9402" y="329975"/>
            <a:ext cx="1563599" cy="171353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0A404CDF-F86F-2B6B-FBE4-0F43448E9B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07" y="405923"/>
            <a:ext cx="824987" cy="9040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E6EFAFAC-D813-0213-B1C9-E1588940B4B3}"/>
              </a:ext>
            </a:extLst>
          </p:cNvPr>
          <p:cNvSpPr txBox="1"/>
          <p:nvPr/>
        </p:nvSpPr>
        <p:spPr>
          <a:xfrm>
            <a:off x="3860801" y="821475"/>
            <a:ext cx="410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3600" u="sng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Project  Over View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E1E76AB-E491-800C-DF88-C095BFED9A7E}"/>
              </a:ext>
            </a:extLst>
          </p:cNvPr>
          <p:cNvSpPr txBox="1"/>
          <p:nvPr/>
        </p:nvSpPr>
        <p:spPr>
          <a:xfrm>
            <a:off x="1333502" y="1709136"/>
            <a:ext cx="825499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Project Summary: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 responsive digital portfolio website created to serve as a personal showcase platform.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Includes: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Garamond" panose="02020404030301010803" pitchFamily="18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About Me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Education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Skills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Certificates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Contact </a:t>
            </a:r>
          </a:p>
          <a:p>
            <a:pPr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Main Objective:</a:t>
            </a:r>
            <a:br>
              <a:rPr lang="en-US" sz="24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 effectively present personal achievements, technical skills, and projects in a structured and accessible format.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0295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8B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509A9E30-3552-895A-07BC-1425ABAD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5E1F4F23-3142-50AF-AAAB-F233A65D4DE8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E86EAD79-E3F2-3E7F-3787-68C5A12280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74BF93B5-9902-378C-EE1F-EE54669490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70188E14-700A-ED2E-2EBC-42FD7C44A52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09FBADE6-67A0-3F06-E18D-DFFDD556BB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6A87939-379A-C265-DE71-1FF688D66B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A2E88901-92F9-5D99-7F39-D9650FA24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805CFA5-4B2D-4F5C-C34C-2D2A16FC55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49C482FB-892C-480A-05B4-AA501508B0E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8EF21098-8912-402F-653C-854DACDF15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646FAF7B-F6F0-F0FB-A14F-DE9EB77F0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60ED0236-B19F-4F9D-8977-80A06F6BC1F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43B3585-F249-A380-57BC-22AF43CFAB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C362904-85E7-6EE5-10EC-B5F673C79A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7B7B1896-0639-25AA-9695-7AC8B4AF735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6965CD7B-4B09-0DE0-59E7-AF42CA4FEB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2DDB1901-6953-A0CD-EEA2-8877EDC283D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0C82A0C8-E9F9-2D0A-EA28-05A7C36B01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ACDFAC4B-ACEE-DB14-4E83-C1AEC4D1F5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A66F43BE-1F7E-01D8-04E7-4638F8A4781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219EC63-2F38-9E08-AECA-68809768A0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4320F8CB-1C56-81FD-FFBA-6F1F805BE7E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70B2FFE4-9CFF-84CA-6747-6F319B688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C16212FD-8D23-1208-A593-7AFC3798328D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00FBD8CA-981B-9813-F6A4-DAA72B1C1203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B9523E9E-3181-B05F-7144-10E54829D4E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129E4A3-3461-C283-96C9-7E661F10BC2E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407A5BF1-E03E-B45D-5395-3A15E5F04CFB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4C68F91C-C336-7E4B-E2BB-B42E83FEBF28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138E8A67-A1F1-9C87-B856-E8BD2C03A6F9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C4EEA051-E316-97F6-B530-974E16ECCA10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9B4C3B84-D8CF-F7D0-28CD-09A1A3E195F9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E3C5A3A7-C3E2-4FB2-8946-1F8DB05641DA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21E6B0A9-BEE1-2953-75A7-D323EDAC9BDC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557DA9DD-1927-F3CE-9ABE-0BE9E0BA848C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DB402FB3-52A6-F403-B5D4-A235FB2389A2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760D81F5-E29E-C601-7864-87A0F431FB5D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E0E1F932-CB9F-2D56-FCD5-51FF58BA10CD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2558A991-E071-0A35-AD10-734CD78FA261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B7877A52-ABD5-EB99-2FEE-2DD2A2A6AE37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B73355BD-3369-EDED-BE61-343847CEAC25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A88CAF0A-2F48-4D06-AEDA-BDE4864AC81E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929FF74F-4FE3-3F01-DB3F-AB5FA2C6D8D7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6B1512AC-45B2-F694-772F-2E29F3FB65E0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487440F7-52BB-FE8B-88A4-E40201D60CD0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B16A1A14-F3B1-B5A3-ED78-871CCAB61110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6DDB13D4-1466-C9C6-5752-787BA1B9523F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94B2B71E-BF08-A92A-2317-8095B3081012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A5949D19-687C-EFAC-0846-2809EED3180C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E53AE2FA-D00D-DE26-FC78-3FC3CC32A0C7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5E412DD3-67CB-883B-982C-74B37273B39E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BBEFEDD3-ADB1-758B-F94E-0C27C5008360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DF2FF969-97F1-3785-357D-8646144BED00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9B1FB0B0-8E60-7F66-E310-FF4A435F5C42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C73C40FC-47C1-F962-1B41-479FFDC7415A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037AF42C-B690-EF0C-15EC-3E30D0E0F9BB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EF877834-055D-2B7B-C59C-8FF18EE2DD5F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781C3DE6-F7DD-0BC2-CD5B-C9FAEFE35F1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C46D0993-AAA1-37CE-8C21-BDB1190EC5C9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9973D7FC-C2B6-7A2E-353B-58363EC6F9A2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526398A2-1102-91F3-5439-B3DC6C444CA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9" name="Picture 1078">
            <a:extLst>
              <a:ext uri="{FF2B5EF4-FFF2-40B4-BE49-F238E27FC236}">
                <a16:creationId xmlns="" xmlns:a16="http://schemas.microsoft.com/office/drawing/2014/main" id="{BBFE0F5F-351C-3C10-369A-E7C6E86E4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0" t="32544" r="19463" b="32073"/>
          <a:stretch/>
        </p:blipFill>
        <p:spPr>
          <a:xfrm>
            <a:off x="10613925" y="5205527"/>
            <a:ext cx="1298675" cy="1265125"/>
          </a:xfrm>
          <a:prstGeom prst="rect">
            <a:avLst/>
          </a:prstGeom>
        </p:spPr>
      </p:pic>
      <p:pic>
        <p:nvPicPr>
          <p:cNvPr id="1080" name="Picture 1079">
            <a:extLst>
              <a:ext uri="{FF2B5EF4-FFF2-40B4-BE49-F238E27FC236}">
                <a16:creationId xmlns="" xmlns:a16="http://schemas.microsoft.com/office/drawing/2014/main" id="{DE33024D-2084-4E16-34C0-74C2887FFB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0" t="32544" r="19463" b="32073"/>
          <a:stretch/>
        </p:blipFill>
        <p:spPr>
          <a:xfrm flipH="1">
            <a:off x="279399" y="5205527"/>
            <a:ext cx="1298675" cy="126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E463DFA-3A1A-6E73-E58C-DF6A709C28CF}"/>
              </a:ext>
            </a:extLst>
          </p:cNvPr>
          <p:cNvSpPr txBox="1"/>
          <p:nvPr/>
        </p:nvSpPr>
        <p:spPr>
          <a:xfrm>
            <a:off x="1118382" y="288390"/>
            <a:ext cx="89273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u="sng" spc="2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W</a:t>
            </a:r>
            <a:r>
              <a:rPr lang="en-US" sz="3400" u="sng" spc="-20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H</a:t>
            </a:r>
            <a:r>
              <a:rPr lang="en-US" sz="3400" u="sng" spc="20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O</a:t>
            </a:r>
            <a:r>
              <a:rPr lang="en-US" sz="3400" u="sng" spc="-23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3400" u="sng" spc="-10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AR</a:t>
            </a:r>
            <a:r>
              <a:rPr lang="en-US" sz="3400" u="sng" spc="1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3400" u="sng" spc="-3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3400" u="sng" spc="-10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T</a:t>
            </a:r>
            <a:r>
              <a:rPr lang="en-US" sz="3400" u="sng" spc="-1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H</a:t>
            </a:r>
            <a:r>
              <a:rPr lang="en-US" sz="3400" u="sng" spc="1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3400" u="sng" spc="-3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3400" u="sng" spc="-20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3400" u="sng" spc="30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N</a:t>
            </a:r>
            <a:r>
              <a:rPr lang="en-US" sz="3400" u="sng" spc="1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D</a:t>
            </a:r>
            <a:r>
              <a:rPr lang="en-US" sz="3400" u="sng" spc="-4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3400" u="sng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U</a:t>
            </a:r>
            <a:r>
              <a:rPr lang="en-US" sz="3400" u="sng" spc="10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S</a:t>
            </a:r>
            <a:r>
              <a:rPr lang="en-US" sz="3400" u="sng" spc="-2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3400" u="sng" spc="-10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R</a:t>
            </a:r>
            <a:r>
              <a:rPr lang="en-US" sz="3400" u="sng" spc="5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S?</a:t>
            </a:r>
            <a:endParaRPr lang="en-IN" sz="3400" u="sng" dirty="0">
              <a:latin typeface="DejaVu Serif Condensed" panose="020B0604020202020204" charset="0"/>
              <a:ea typeface="DejaVu Serif Condensed" panose="020B0604020202020204" charset="0"/>
              <a:cs typeface="DejaVu Serif Condense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A9AC5F8-4717-69E8-624E-D36EE908FC89}"/>
              </a:ext>
            </a:extLst>
          </p:cNvPr>
          <p:cNvSpPr txBox="1"/>
          <p:nvPr/>
        </p:nvSpPr>
        <p:spPr>
          <a:xfrm>
            <a:off x="2984501" y="1902587"/>
            <a:ext cx="66674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nk Free" panose="03080402000500000000" pitchFamily="66" charset="0"/>
              </a:rPr>
              <a:t>•</a:t>
            </a:r>
            <a:r>
              <a:rPr lang="en-US" sz="5400" dirty="0">
                <a:latin typeface="Ink Free" panose="03080402000500000000" pitchFamily="66" charset="0"/>
              </a:rPr>
              <a:t>Students (academic projects, resumes).</a:t>
            </a:r>
          </a:p>
          <a:p>
            <a:r>
              <a:rPr lang="en-US" sz="5400" dirty="0">
                <a:latin typeface="Ink Free" panose="03080402000500000000" pitchFamily="66" charset="0"/>
              </a:rPr>
              <a:t>•Job seekers (to share with recruiters).</a:t>
            </a:r>
          </a:p>
        </p:txBody>
      </p:sp>
    </p:spTree>
    <p:extLst>
      <p:ext uri="{BB962C8B-B14F-4D97-AF65-F5344CB8AC3E}">
        <p14:creationId xmlns:p14="http://schemas.microsoft.com/office/powerpoint/2010/main" xmlns="" val="110828757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84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FFBD0D0-88C3-A578-F1C9-C65CC2A66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="" xmlns:a16="http://schemas.microsoft.com/office/drawing/2014/main" id="{1F3E3DC7-FDCB-D8A4-BCDB-6700B6C25E80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A931D60-1641-2D39-EA39-66BD11E12DF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7133C9A4-B93A-1F80-2D62-D11352B761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5364C5FC-A12E-78C3-3F4E-05683540B4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F1A97B20-75D4-362D-E2F9-C49F3A920D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EFBD4E6B-30CD-B797-941F-906ABFEB62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4B0AFE84-9C42-8A3B-6F47-397CBD3B4A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75ED3669-5BB0-486A-FBE5-5BB3BCF333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E561A003-8E2C-840F-15EC-B27916B93DA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1406E642-C223-CDD3-D701-9B6B3110F2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F2543109-C5A6-107B-79B0-BF5EA08DB87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EC4037CF-4602-4A3D-335C-8E932A8DC6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17CBF198-D39D-6EC8-0EFD-3DA688CB362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88BFA012-D633-8CD1-292A-8659D51EF7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39DCA43B-51A2-F9B1-4E2E-7052070D21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9508C3DE-21B8-5BA1-B277-BD22020EBC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60041230-4600-40CB-C0E3-CCD95B0FE1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8C14095B-B013-4620-CD07-E5D1BA7E80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F3B74F0A-9471-DD8F-FDFF-0F08E4E1E6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4E307AEF-CBAE-4707-472E-A53916D858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8BF758A2-92C5-1599-6C24-59707A8681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628E48E9-6A05-861D-DC15-E34DC87DFC5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2C78AD61-1783-F7D6-67AE-CA79F3E721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967B369D-7AA3-77EC-6092-665E15AD10D7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5CB6A44C-54DD-F1A6-F6F4-F731AE377A9C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1C4A8697-3EEA-4816-F93C-43AD16680CEB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9836F7E6-A279-7253-A590-1160FB9EE5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B5295CB-2ED3-8558-3AF5-8E9CA94A5B03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D567A34B-BADB-41B2-0E2E-5CC3CFB8B25B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DDA3C140-2751-28E1-433B-0214EC68D26C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9A52C1CC-F16C-3216-C05E-FE41727BF2F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82F80504-A66F-777B-0E77-24A43C791905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02077BE4-F249-3C18-892F-77647FB9F59A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2F0890E2-5ECE-5999-7C35-307FE3AFD0B2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79C0F0B3-CBA7-457A-4368-E230B8B5041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601F4AF7-0E79-553C-706A-AB5627ADDFCA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C3ABFCD1-8AAF-A394-E871-9B0138DAC9D6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A750512A-B074-CC1A-999E-D40CD9BD6489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6F0CBC6F-F65D-089D-8BDD-1E9B4C70B6C2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18B49CB5-08C5-2E37-852D-2FBC7C3FD0E4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DFADC770-A98B-EB81-34F0-5FFEE2D38D60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88BA12E-2CFD-DC29-2876-BDAC81B8C06F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BDF1D2D6-2B9B-AA9B-660A-F156DB1D90C7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FE3A32BD-EC7B-3304-0B25-077A2B9CD515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0B1A63E5-2C58-E4E3-CBAA-8AD13B2A10DF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ACC0A39A-4874-41F8-510D-7AC439D3EA69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2E6CDB4B-8B3F-B627-FF6F-EC7210B15F41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20AB8BF5-6F68-8299-B1BE-E98B83D41262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6807DF8F-C84A-2519-D0F7-7D4F5805B5A8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E9D6E1F0-3CA3-39A0-77C4-1F85FDC192EB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AA1C84C9-633C-D566-60B9-ABD242AC01C9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4E852B90-323B-6944-8703-6DFEF6A601A4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C02F4DE4-A7D8-D743-2E65-30A0419DBF04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6BE298E5-A3F4-B13F-CE67-BA1B7F73B4D6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5A3CE24E-34C9-B41D-2D62-7C6D12418621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E134DDA0-2F93-196F-404D-72560E8880C7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094EE350-C3B4-9F9E-D104-0B2F512D79E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F4A954A6-2B80-2EA8-11B0-AF7FB806DFB9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91C23A75-A81F-EF7A-D411-79267BBC12F4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0F0D8231-DB7C-60F0-B18C-66C5189FCA2E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5065C9FF-4EB9-70F7-A625-1B425BB9945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D58CD3C-CD08-5F8F-F118-A197EACBA331}"/>
              </a:ext>
            </a:extLst>
          </p:cNvPr>
          <p:cNvGrpSpPr/>
          <p:nvPr/>
        </p:nvGrpSpPr>
        <p:grpSpPr>
          <a:xfrm flipH="1">
            <a:off x="1879049" y="-19986"/>
            <a:ext cx="1803307" cy="1958297"/>
            <a:chOff x="9474769" y="539409"/>
            <a:chExt cx="1951636" cy="2119373"/>
          </a:xfrm>
        </p:grpSpPr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F2B85C08-029B-6D19-F57D-677A065F7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4829458">
              <a:off x="9753810" y="986187"/>
              <a:ext cx="1393554" cy="195163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3F256245-2A10-3B5A-9EBC-24FF3FA85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2432441">
              <a:off x="9508866" y="539409"/>
              <a:ext cx="868537" cy="121636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17779228-CBBB-C146-73D2-30B64E08597F}"/>
              </a:ext>
            </a:extLst>
          </p:cNvPr>
          <p:cNvGrpSpPr/>
          <p:nvPr/>
        </p:nvGrpSpPr>
        <p:grpSpPr>
          <a:xfrm>
            <a:off x="3468010" y="546099"/>
            <a:ext cx="6222089" cy="1142998"/>
            <a:chOff x="3913415" y="717553"/>
            <a:chExt cx="4000500" cy="114299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="" xmlns:a16="http://schemas.microsoft.com/office/drawing/2014/main" id="{7888E767-A1C5-E632-D592-8A89B8DA4BCE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FFC98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OBISCUIT" pitchFamily="2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="" xmlns:a16="http://schemas.microsoft.com/office/drawing/2014/main" id="{1B19D595-C6ED-E3FD-F0BD-35D21B79136C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6C62278F-373C-B4E3-D742-C4832CF97A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30" b="10067"/>
          <a:stretch/>
        </p:blipFill>
        <p:spPr>
          <a:xfrm>
            <a:off x="9436737" y="3433423"/>
            <a:ext cx="2411729" cy="2857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A87BA15B-3453-851C-FBC3-97795202B5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9402" y="329975"/>
            <a:ext cx="1563599" cy="171353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1168A988-0D0F-A676-76FB-A6219C4D48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07" y="405923"/>
            <a:ext cx="824987" cy="9040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3A0C2F7-E84D-CE94-41EE-72F704B4A29D}"/>
              </a:ext>
            </a:extLst>
          </p:cNvPr>
          <p:cNvSpPr txBox="1"/>
          <p:nvPr/>
        </p:nvSpPr>
        <p:spPr>
          <a:xfrm>
            <a:off x="3676823" y="768414"/>
            <a:ext cx="63867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u="sng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TOOLS AND TECHNIQUES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C8BC1431-B2E3-6A90-7B91-729E33464A11}"/>
              </a:ext>
            </a:extLst>
          </p:cNvPr>
          <p:cNvSpPr txBox="1"/>
          <p:nvPr/>
        </p:nvSpPr>
        <p:spPr>
          <a:xfrm>
            <a:off x="2197500" y="2335802"/>
            <a:ext cx="5849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>
                <a:latin typeface="Ink Free" panose="03080402000500000000" pitchFamily="66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>
                <a:latin typeface="Ink Free" panose="03080402000500000000" pitchFamily="66" charset="0"/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>
                <a:latin typeface="Ink Free" panose="03080402000500000000" pitchFamily="66" charset="0"/>
              </a:rPr>
              <a:t>JavaScript → Interactivity (mobile navigation menu toggle)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>
                <a:latin typeface="Ink Free" panose="03080402000500000000" pitchFamily="66" charset="0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xmlns="" val="55502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98B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1C41D6BC-137F-2CC7-EB51-0146F383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45B67704-C1AC-FE9A-15FA-8E84BF128DCD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1" name="Group 1030">
            <a:extLst>
              <a:ext uri="{FF2B5EF4-FFF2-40B4-BE49-F238E27FC236}">
                <a16:creationId xmlns="" xmlns:a16="http://schemas.microsoft.com/office/drawing/2014/main" id="{6BBB8F9C-944E-8CF4-6ABF-987445C8DAC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F5806E16-9930-C583-104A-F93030CC23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AAB40E9D-2545-55BA-9EE0-3D368F7E7D2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91D7B4FB-5FFD-DDA7-D50B-EBF99D79DB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91AF22D0-1E3E-BD3D-EE5D-0889BBE17C4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AE7DCC38-BC3B-F950-C130-CA63B81B54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1C91B85F-E170-D222-A39D-9E02C8A6353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A4042434-67A8-66C3-A48B-B6759401E4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FDE50416-C146-0425-0907-9F950A4744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64E342ED-D427-406F-531F-48707499CC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3E851C1-597F-63F6-4B5C-8C7B97DF05B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E5478111-423D-1E1D-5690-5FA04D4D893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ACE861B1-56B9-C2C4-8A27-68DAD5E78CC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4887695-8BA6-B251-C18E-FFAD6C3CF2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EFEF0DC8-C6D3-4FE6-FE56-13CCAF43352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5E9BE4F6-1DF7-30C8-4F30-6424EBA4C7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082F4ECB-C228-BFA6-D45B-A6EF44F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6EBC53CB-DF9A-21D4-6AA3-6464FA7B27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401636A2-D677-5359-61C2-1F431AA8A5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7853D987-3390-D48A-9C3A-6013A4E09C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08A52859-B203-DC43-96AD-CBCA4EB6CD7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E56EB629-AAB7-B1B0-0E86-86F7341E8C2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8A722341-77B5-BDB6-1ABA-1FCDE22882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350A476C-E7C4-BEBC-A57F-0266DEBE58F0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238F38F-1268-66A5-10BE-70F57D357E89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6EC28E9D-6324-216E-D6B7-F3B0F5FDAA9F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A0FC44D1-60BB-7F50-40BA-BC98FE37AFAF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F2A86542-7BCC-65C9-6C48-61E5DE570FF8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5F97FF98-6287-8EA6-25C8-D0E20D6AD40B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07DC400F-2570-A186-1570-BEC140985F2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7EC24D94-3C36-AD98-F20E-A15144A2693A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581A987D-C35F-5E69-83ED-B78F1103B66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3382E978-528F-26A8-A196-D60B62BEA5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971BE0A-CFA0-62D7-10E6-F0EFC192AE9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A9BF1000-4A73-6CD7-E31C-8FF8A8D3E9F1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F9F273EC-53C2-52AC-7123-A7B23B6698D8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7A3F484D-9B42-7975-BE80-80638A21F800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623A4EAC-FFEC-B6F2-55EA-7B5A0E5323D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E93C6205-F4EC-5004-6F66-E099E682A385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29A52648-91DF-80CF-63C5-3E3714ABD2A6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A0A023EE-5531-E589-6BBA-0D148248180C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D54BC595-581E-4405-2AF8-67258C4F01EE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FB3325F0-E73E-3692-8564-D6653D342244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F2BA7C82-5201-90FB-8C1E-8AD7D5A20B42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F40C462C-A3A0-4701-2506-791334093912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93A69F33-8148-28C3-519A-D4EDA97A04B6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7355AF1C-86B4-AA4A-EA43-985DB5835B99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DECB51F7-8601-A54A-AE24-978DFF85F5BF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47A3DE65-3C3C-0703-D668-84EECC733940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A0AF1459-2602-3230-1689-C3CDA272B8B6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CCB042E4-0C37-FA10-D49A-D0CA9B2B218E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8C5638B6-8639-95F0-72A6-7387CDD5922C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5CD2D7A4-4EBD-A5B1-22EC-796D24E7878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C334F4B2-8929-37A7-EB41-EF9A876F125F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FFA10310-39C8-11BF-6FC9-ED30F7DBC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3DFD5974-2177-1AD4-37D9-236148F6DDB2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81E6A9FF-822E-3FF9-89A1-0415CAA97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="" xmlns:a16="http://schemas.microsoft.com/office/drawing/2014/main" id="{A2272EC2-0166-6C06-73D2-D40C255A5B6C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="" xmlns:a16="http://schemas.microsoft.com/office/drawing/2014/main" id="{1410D0BD-CCA3-A442-B68B-36258070BE3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="" xmlns:a16="http://schemas.microsoft.com/office/drawing/2014/main" id="{AB31C4C4-A945-E972-DED3-7BC66B6C608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C98B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9" name="Picture 1078">
            <a:extLst>
              <a:ext uri="{FF2B5EF4-FFF2-40B4-BE49-F238E27FC236}">
                <a16:creationId xmlns="" xmlns:a16="http://schemas.microsoft.com/office/drawing/2014/main" id="{84AEE340-BE19-8A23-84C8-6D25100E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0" t="32544" r="19463" b="32073"/>
          <a:stretch/>
        </p:blipFill>
        <p:spPr>
          <a:xfrm>
            <a:off x="10613925" y="5205527"/>
            <a:ext cx="1298675" cy="1265125"/>
          </a:xfrm>
          <a:prstGeom prst="rect">
            <a:avLst/>
          </a:prstGeom>
        </p:spPr>
      </p:pic>
      <p:pic>
        <p:nvPicPr>
          <p:cNvPr id="1080" name="Picture 1079">
            <a:extLst>
              <a:ext uri="{FF2B5EF4-FFF2-40B4-BE49-F238E27FC236}">
                <a16:creationId xmlns="" xmlns:a16="http://schemas.microsoft.com/office/drawing/2014/main" id="{C7C894D0-2FBF-3D34-E098-06B3873B1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60" t="32544" r="19463" b="32073"/>
          <a:stretch/>
        </p:blipFill>
        <p:spPr>
          <a:xfrm flipH="1">
            <a:off x="279399" y="5205527"/>
            <a:ext cx="1298675" cy="126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76A3E03-5410-FA09-F878-5D771F44082C}"/>
              </a:ext>
            </a:extLst>
          </p:cNvPr>
          <p:cNvSpPr txBox="1"/>
          <p:nvPr/>
        </p:nvSpPr>
        <p:spPr>
          <a:xfrm>
            <a:off x="2478014" y="507948"/>
            <a:ext cx="76883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u="sng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PORTFOLIO DESIGN AND LAYOUT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351B41-9DD7-EAD9-DE81-13796D1DF1BD}"/>
              </a:ext>
            </a:extLst>
          </p:cNvPr>
          <p:cNvSpPr txBox="1"/>
          <p:nvPr/>
        </p:nvSpPr>
        <p:spPr>
          <a:xfrm>
            <a:off x="1881726" y="1270925"/>
            <a:ext cx="65383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k Free" panose="03080402000500000000" pitchFamily="66" charset="0"/>
              </a:rPr>
              <a:t>• Home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About Me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Skills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Projects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Achievements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Contact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Responsive navigation with hamburger menu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•Responsive layout (mobile ,desktop view)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22959793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84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72E6959-CF65-F915-D842-A8E0E4A6F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="" xmlns:a16="http://schemas.microsoft.com/office/drawing/2014/main" id="{016EC08B-D555-12BB-195A-459D166B960C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F637E78-3780-2AC0-5D0D-E143505DD3B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C14611CA-361F-A00D-94E6-6E265DD561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29827CB8-CE1B-4A91-F3F0-C36FFD7A7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D0847409-B678-DDBB-6ECE-D97615EDBA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53B9F53F-993C-507E-77FE-6BFE8BCBBD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2F32A6FB-396F-DE98-2C49-D996252D42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4C0BCA31-5FAF-84A2-DD77-2AB1EB9EFA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E3BAFF4-C2D2-B012-1D92-96C1E12F65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39411CE1-35BE-C815-CC26-373EFE2333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CED74896-B30D-3178-8EEF-439326E7C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398C04D2-BE98-91C9-6EE7-9498123E96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E098586E-4CFE-AE8F-91F2-DCE58B3A8D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0D1F7177-1020-5CE1-E8FD-6237850EAD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EAC93831-01B2-9BE2-3019-74FF21E766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D7F8A200-D0AD-C6B9-EDE3-BDB4DCF2F53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871DC3D8-ABF4-97D8-D883-30080474CC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4914BF7F-FF77-F592-BB5B-B871640FA8D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04B1ED21-4026-FC26-E6C6-F13E12B27D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4C041072-DB5D-2187-B4A1-45504A0F5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B8D51B3C-37EE-63CA-88CE-B8FA9C24E2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4C7AD6B-2D9A-D877-89BA-0C63B1AA38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F359AC8-D355-A5EE-E9C3-CEFD594648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FC7ECD66-ADFC-174E-B231-5D91A65ACD2D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203303D2-D961-0856-A9D7-B6246B048E8D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7C2CFF77-418C-EE74-35A4-199B17FCC59D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70B50E16-3E78-D237-34D1-BBB73D093BAA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B8AF3E27-8991-2C81-63FE-EC3C081617D1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92894226-C8F7-93DB-3274-500CEBD17978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462DE3F9-61A1-C450-0F1A-BEA4E9623E11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54AF58C8-0E05-348B-6731-E7CFE5D4E334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F9D173C7-2954-A78B-DC77-92A591C7078E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E2B88A80-7816-9979-23A1-5C77C49847D9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64BCF837-725B-31BA-CE57-41156B9F50B9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8D78E0F3-B7FE-F768-6611-E537202D9FA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66E224B4-88EA-F810-AE6D-BCB541C33F87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3EA202A9-479A-2F8B-393B-64681C51B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C669D873-C32B-A924-AC7C-2682C816E752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4D63EF6F-2956-51F5-3B02-F3ABC2B950F0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C4017325-337B-E03B-89F3-5F24ECFFDB4B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D4C9D9A1-8D41-CCDF-8B23-F3F18A63E386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7F702E12-204C-587D-7D99-1550021E7704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6FDF1C78-C154-48D5-12A9-D7D26D1A3E7E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0BE7B1EF-B158-957D-2503-C4DD020BD2DE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C6CCB40B-76CF-1D25-9445-94A6973B3B09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CB9F756A-096D-89E2-6670-2FA254D0BF00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37C86198-957B-6F44-7764-DB37D197EE8F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84B1D339-2E60-0FFF-ECE0-8C3E32472374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58E0AE1E-B1DF-7370-F90B-F220F221CBDB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7EA47121-601B-8F10-07B8-02EDE657D340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D1211ADD-A71F-0B27-595F-D4F1A5721E25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605E5086-2B63-FF9F-6884-616210CDC62E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01D58506-ADD4-D4DB-C246-ACE2B8B355B1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484794D7-78F6-D740-E30E-2DEBB1CF0B2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2A08AB8C-639F-8F20-4782-234F2A9432E6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D0E36D4B-1FE2-3FB7-4776-BA21F15B3F63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1FD9A9E7-CE51-1EC4-F53B-E09E2BEE5E2B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B616850A-A9BD-A645-23D8-1E05CA69D52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9031A6D2-74E6-A10D-BB17-A8A40D55E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BBC71FC7-7BC8-5278-5DBE-E03398AC7F0C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5AAA7B6A-1A79-C091-EBAA-33687EB61CE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FFB284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C78BC8DA-8A41-7A07-FD67-F6AFDBDADEA5}"/>
              </a:ext>
            </a:extLst>
          </p:cNvPr>
          <p:cNvGrpSpPr/>
          <p:nvPr/>
        </p:nvGrpSpPr>
        <p:grpSpPr>
          <a:xfrm flipH="1">
            <a:off x="1879049" y="-19986"/>
            <a:ext cx="1803307" cy="1958297"/>
            <a:chOff x="9474769" y="539409"/>
            <a:chExt cx="1951636" cy="2119373"/>
          </a:xfrm>
        </p:grpSpPr>
        <p:pic>
          <p:nvPicPr>
            <p:cNvPr id="72" name="Picture 71">
              <a:extLst>
                <a:ext uri="{FF2B5EF4-FFF2-40B4-BE49-F238E27FC236}">
                  <a16:creationId xmlns="" xmlns:a16="http://schemas.microsoft.com/office/drawing/2014/main" id="{3AAD6E4C-AE39-CA6B-2F80-3A49F5010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4829458">
              <a:off x="9753810" y="986187"/>
              <a:ext cx="1393554" cy="195163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="" xmlns:a16="http://schemas.microsoft.com/office/drawing/2014/main" id="{364DE702-F742-E72C-0AA0-CA5324038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2432441">
              <a:off x="9508866" y="539409"/>
              <a:ext cx="868537" cy="121636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2B9A5DDA-E2EF-7C10-1108-94CDF5ED58E3}"/>
              </a:ext>
            </a:extLst>
          </p:cNvPr>
          <p:cNvGrpSpPr/>
          <p:nvPr/>
        </p:nvGrpSpPr>
        <p:grpSpPr>
          <a:xfrm>
            <a:off x="3526706" y="569721"/>
            <a:ext cx="5459181" cy="1142998"/>
            <a:chOff x="3913415" y="717553"/>
            <a:chExt cx="4000500" cy="114299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="" xmlns:a16="http://schemas.microsoft.com/office/drawing/2014/main" id="{5BA0385C-38DA-9529-0B8B-CB79381427A4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FFC98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OBISCUIT" pitchFamily="2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="" xmlns:a16="http://schemas.microsoft.com/office/drawing/2014/main" id="{2B870EEE-A4CE-E0EE-2321-7C886664FC40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F90A583B-0905-0297-16E0-3AA073CE0E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30" b="10067"/>
          <a:stretch/>
        </p:blipFill>
        <p:spPr>
          <a:xfrm>
            <a:off x="9436737" y="3433423"/>
            <a:ext cx="2411729" cy="2857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0DD44BC8-6343-22C9-36E3-CECA897485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9402" y="329975"/>
            <a:ext cx="1563599" cy="1713533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CF6A1957-E1FE-A621-7145-D86C8E79BE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607" y="405923"/>
            <a:ext cx="824987" cy="9040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1931B80-C42D-F48B-2F29-1E3C0D3B4EEF}"/>
              </a:ext>
            </a:extLst>
          </p:cNvPr>
          <p:cNvSpPr txBox="1"/>
          <p:nvPr/>
        </p:nvSpPr>
        <p:spPr>
          <a:xfrm>
            <a:off x="3776395" y="840643"/>
            <a:ext cx="611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FEATURES AND FUNCTIONALITY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E16B94C7-011E-DD17-97C1-D468E531C7B2}"/>
              </a:ext>
            </a:extLst>
          </p:cNvPr>
          <p:cNvSpPr txBox="1"/>
          <p:nvPr/>
        </p:nvSpPr>
        <p:spPr>
          <a:xfrm>
            <a:off x="2409849" y="2132450"/>
            <a:ext cx="53111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nk Free" panose="03080402000500000000" pitchFamily="66" charset="0"/>
              </a:rPr>
              <a:t>• Responsive navigation bar with hamburger menu for mobile view</a:t>
            </a:r>
          </a:p>
          <a:p>
            <a:r>
              <a:rPr lang="en-US" sz="2800" dirty="0">
                <a:latin typeface="Ink Free" panose="03080402000500000000" pitchFamily="66" charset="0"/>
              </a:rPr>
              <a:t>• Skills section displayed using simple list </a:t>
            </a:r>
          </a:p>
          <a:p>
            <a:r>
              <a:rPr lang="en-US" sz="2800" dirty="0">
                <a:latin typeface="Ink Free" panose="03080402000500000000" pitchFamily="66" charset="0"/>
              </a:rPr>
              <a:t>•Certificates section displayed in grid format</a:t>
            </a:r>
          </a:p>
          <a:p>
            <a:r>
              <a:rPr lang="en-US" sz="2800" dirty="0">
                <a:latin typeface="Ink Free" panose="03080402000500000000" pitchFamily="66" charset="0"/>
              </a:rPr>
              <a:t>• Contact details with email,-phone number</a:t>
            </a:r>
          </a:p>
          <a:p>
            <a:r>
              <a:rPr lang="en-US" sz="2800" dirty="0">
                <a:latin typeface="Ink Free" panose="03080402000500000000" pitchFamily="66" charset="0"/>
              </a:rPr>
              <a:t>• Footer copyright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574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483</TotalTime>
  <Words>239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Trebuchet MS</vt:lpstr>
      <vt:lpstr>SOBISCUIT</vt:lpstr>
      <vt:lpstr>Arial Rounded MT Bold</vt:lpstr>
      <vt:lpstr>Times New Roman</vt:lpstr>
      <vt:lpstr>Garamond</vt:lpstr>
      <vt:lpstr>Roshivall</vt:lpstr>
      <vt:lpstr>Ink Free</vt:lpstr>
      <vt:lpstr>DejaVu Serif Condensed</vt:lpstr>
      <vt:lpstr>Agency FB</vt:lpstr>
      <vt:lpstr>Calibri</vt:lpstr>
      <vt:lpstr>Wingdings 2</vt:lpstr>
      <vt:lpstr>Wingdings</vt:lpstr>
      <vt:lpstr>Opulent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Azzahra</dc:creator>
  <cp:lastModifiedBy>Admin</cp:lastModifiedBy>
  <cp:revision>27</cp:revision>
  <dcterms:created xsi:type="dcterms:W3CDTF">2024-01-17T21:46:52Z</dcterms:created>
  <dcterms:modified xsi:type="dcterms:W3CDTF">2025-09-22T08:12:12Z</dcterms:modified>
</cp:coreProperties>
</file>