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69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8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9362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</a:t>
            </a:r>
            <a:r>
              <a:rPr dirty="0" sz="2400" lang="en-US"/>
              <a:t>ME: </a:t>
            </a:r>
            <a:r>
              <a:rPr dirty="0" sz="2400" lang="en-US"/>
              <a:t>S</a:t>
            </a:r>
            <a:r>
              <a:rPr dirty="0" sz="2400" lang="en-US"/>
              <a:t>.</a:t>
            </a:r>
            <a:r>
              <a:rPr dirty="0" sz="2400" lang="en-US"/>
              <a:t>K</a:t>
            </a:r>
            <a:r>
              <a:rPr dirty="0" sz="2400" lang="en-US"/>
              <a:t>I</a:t>
            </a:r>
            <a:r>
              <a:rPr dirty="0" sz="2400" lang="en-US"/>
              <a:t>R</a:t>
            </a:r>
            <a:r>
              <a:rPr dirty="0" sz="2400" lang="en-US"/>
              <a:t>U</a:t>
            </a:r>
            <a:r>
              <a:rPr dirty="0" sz="2400" lang="en-US"/>
              <a:t>B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endParaRPr altLang="en-US" lang="zh-CN"/>
          </a:p>
          <a:p>
            <a:r>
              <a:rPr dirty="0" sz="2400" lang="en-US"/>
              <a:t>REGISTER NO</a:t>
            </a:r>
            <a:r>
              <a:rPr dirty="0" sz="2400" lang="en-US"/>
              <a:t>:</a:t>
            </a:r>
            <a:r>
              <a:rPr dirty="0" sz="2400" lang="en-US"/>
              <a:t>24132011802521046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 AND NMID: asanm20124132011802521046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B</a:t>
            </a:r>
            <a:r>
              <a:rPr dirty="0" sz="2400" lang="en-US"/>
              <a:t>a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e</a:t>
            </a:r>
            <a:r>
              <a:rPr dirty="0" sz="2400" lang="en-US"/>
              <a:t>lor </a:t>
            </a:r>
            <a:r>
              <a:rPr dirty="0" sz="2400" lang="en-US"/>
              <a:t>o</a:t>
            </a:r>
            <a:r>
              <a:rPr dirty="0" sz="2400" lang="en-US"/>
              <a:t>f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u</a:t>
            </a:r>
            <a:r>
              <a:rPr dirty="0" sz="2400" lang="en-US"/>
              <a:t>ter </a:t>
            </a:r>
            <a:r>
              <a:rPr dirty="0" sz="2400" lang="en-US"/>
              <a:t>science </a:t>
            </a:r>
            <a:endParaRPr altLang="en-US" lang="zh-CN"/>
          </a:p>
          <a:p>
            <a:r>
              <a:rPr dirty="0" sz="2400" lang="en-US"/>
              <a:t>COLLEGE: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i</a:t>
            </a:r>
            <a:r>
              <a:rPr dirty="0" sz="2400" lang="en-US"/>
              <a:t>g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 </a:t>
            </a:r>
            <a:r>
              <a:rPr dirty="0" sz="2400" lang="en-US"/>
              <a:t>g</a:t>
            </a:r>
            <a:r>
              <a:rPr dirty="0" sz="2400" lang="en-US"/>
              <a:t>o</a:t>
            </a:r>
            <a:r>
              <a:rPr dirty="0" sz="2400" lang="en-US"/>
              <a:t>v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nment </a:t>
            </a:r>
            <a:endParaRPr altLang="en-US" lang="zh-CN"/>
          </a:p>
          <a:p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ege </a:t>
            </a:r>
            <a:r>
              <a:rPr dirty="0" sz="2400" lang="en-US"/>
              <a:t>v</a:t>
            </a:r>
            <a:r>
              <a:rPr dirty="0" sz="2400" lang="en-US"/>
              <a:t>i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u</a:t>
            </a:r>
            <a:r>
              <a:rPr dirty="0" sz="2400" lang="en-US"/>
              <a:t>puram </a:t>
            </a:r>
            <a:r>
              <a:rPr dirty="0" sz="2400" lang="en-US"/>
              <a:t>/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a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U</a:t>
            </a:r>
            <a:r>
              <a:rPr dirty="0" sz="2400" lang="en-US"/>
              <a:t>n</a:t>
            </a:r>
            <a:r>
              <a:rPr dirty="0" sz="2400" lang="en-US"/>
              <a:t>i</a:t>
            </a:r>
            <a:r>
              <a:rPr dirty="0" sz="2400" lang="en-US"/>
              <a:t>versity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2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7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0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2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6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7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5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2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6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2024-03-28T17:07:22Z</dcterms:created>
  <dcterms:modified xsi:type="dcterms:W3CDTF">2025-09-18T15:43:16Z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50e3975766f146f0b61d0fe0ebee4756</vt:lpwstr>
  </property>
</Properties>
</file>