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KIRUBASRI.T</a:t>
            </a:r>
            <a:endParaRPr lang="en-US" sz="2400" dirty="0"/>
          </a:p>
          <a:p>
            <a:r>
              <a:rPr lang="en-US" sz="2400" dirty="0"/>
              <a:t>REGISTER NO AND NMID: asbrubz2422K27</a:t>
            </a:r>
            <a:r>
              <a:rPr lang="en-IN" sz="2400" dirty="0"/>
              <a:t>07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B.SC.COMPUTER SCIENCE </a:t>
            </a:r>
          </a:p>
          <a:p>
            <a:r>
              <a:rPr lang="en-US" sz="2400" dirty="0"/>
              <a:t>COLLEGE: GOVERNMENT ARTS &amp; SCIENCE COLLEGE,BHARATHIYAR.    </a:t>
            </a:r>
          </a:p>
          <a:p>
            <a:r>
              <a:rPr lang="en-US" sz="2400" dirty="0"/>
              <a:t>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272988" y="2045879"/>
            <a:ext cx="100042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each section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vs After (plain Html →with CSS &amp; JS)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0F0E51-8748-3186-44CC-A94B58C8A579}"/>
              </a:ext>
            </a:extLst>
          </p:cNvPr>
          <p:cNvSpPr txBox="1"/>
          <p:nvPr/>
        </p:nvSpPr>
        <p:spPr>
          <a:xfrm>
            <a:off x="3200400" y="382226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4DCD12-A6AB-6EDA-4CCA-768712072C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62788" y="3481506"/>
            <a:ext cx="2484565" cy="29918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6EA3A77-0F19-9A56-45EB-05AEED61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49319" y="3845406"/>
            <a:ext cx="2735706" cy="20175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B801A-B8CD-82F9-D3D1-81B77F4AFEB8}"/>
              </a:ext>
            </a:extLst>
          </p:cNvPr>
          <p:cNvSpPr txBox="1"/>
          <p:nvPr/>
        </p:nvSpPr>
        <p:spPr>
          <a:xfrm>
            <a:off x="846885" y="2197116"/>
            <a:ext cx="85971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Creating this digital portfolio has been an insightful journey in showcasing my skills and growth as a student in front-end development and software projects. Through designing and developing interactive web pages and applications, I have gained practical experience in HTML, CSS, JavaScript, and project management.This portfolio not only highlights my technical abilities but also demonstrates my creativity, problem-solving skills, and commitment to learning. Each project reflects a step forward in understanding user interface design, responsive layouts, and functional programming.In the future, I aim to further enhance my skills by exploring advanced frameworks and real-world development projects. This portfolio serves as a foundation for my career in web development and a testament to my dedication to continuous improvement and innovation.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58" y="10855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pPr lvl="3"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 USING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FRONT AND DEVELOPMENT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61365" y="0"/>
            <a:ext cx="12358189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32" name="object 3">
            <a:extLst>
              <a:ext uri="{FF2B5EF4-FFF2-40B4-BE49-F238E27FC236}">
                <a16:creationId xmlns:a16="http://schemas.microsoft.com/office/drawing/2014/main" id="{04987C58-36A3-FD7C-DAFD-45EAFA1BFA10}"/>
              </a:ext>
            </a:extLst>
          </p:cNvPr>
          <p:cNvGrpSpPr/>
          <p:nvPr/>
        </p:nvGrpSpPr>
        <p:grpSpPr>
          <a:xfrm>
            <a:off x="3419" y="152400"/>
            <a:ext cx="12334322" cy="6858466"/>
            <a:chOff x="7448612" y="0"/>
            <a:chExt cx="4743796" cy="6858466"/>
          </a:xfrm>
        </p:grpSpPr>
        <p:sp>
          <p:nvSpPr>
            <p:cNvPr id="23" name="object 4">
              <a:extLst>
                <a:ext uri="{FF2B5EF4-FFF2-40B4-BE49-F238E27FC236}">
                  <a16:creationId xmlns:a16="http://schemas.microsoft.com/office/drawing/2014/main" id="{B26821C6-7283-9477-9A9F-EE36E2539F1C}"/>
                </a:ext>
              </a:extLst>
            </p:cNvPr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5">
              <a:extLst>
                <a:ext uri="{FF2B5EF4-FFF2-40B4-BE49-F238E27FC236}">
                  <a16:creationId xmlns:a16="http://schemas.microsoft.com/office/drawing/2014/main" id="{FDCEE02F-EFAC-2489-3F94-B5EC16124E95}"/>
                </a:ext>
              </a:extLst>
            </p:cNvPr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6">
              <a:extLst>
                <a:ext uri="{FF2B5EF4-FFF2-40B4-BE49-F238E27FC236}">
                  <a16:creationId xmlns:a16="http://schemas.microsoft.com/office/drawing/2014/main" id="{9D6DD45C-7ACC-ACD7-9A2D-22288DDEFABF}"/>
                </a:ext>
              </a:extLst>
            </p:cNvPr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7">
              <a:extLst>
                <a:ext uri="{FF2B5EF4-FFF2-40B4-BE49-F238E27FC236}">
                  <a16:creationId xmlns:a16="http://schemas.microsoft.com/office/drawing/2014/main" id="{2E0EAF19-18A4-23E3-022B-FFAAA54D0F4C}"/>
                </a:ext>
              </a:extLst>
            </p:cNvPr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E1F7E563-527E-5043-AFD4-4F327D1FE197}"/>
                </a:ext>
              </a:extLst>
            </p:cNvPr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F3AEE055-9740-BA09-D002-25AC5530FC18}"/>
                </a:ext>
              </a:extLst>
            </p:cNvPr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A09C7C96-E2BD-3048-2F8D-7D4A272A4B48}"/>
                </a:ext>
              </a:extLst>
            </p:cNvPr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B55CDD5B-BDD8-CB71-4DA4-33C6B8F09AA2}"/>
                </a:ext>
              </a:extLst>
            </p:cNvPr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>
              <a:extLst>
                <a:ext uri="{FF2B5EF4-FFF2-40B4-BE49-F238E27FC236}">
                  <a16:creationId xmlns:a16="http://schemas.microsoft.com/office/drawing/2014/main" id="{1EC9DF88-61AA-CFDE-9F28-0F78D59468BE}"/>
                </a:ext>
              </a:extLst>
            </p:cNvPr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E0AC2-742E-CBAF-D8FC-4AC7AE68B530}"/>
              </a:ext>
            </a:extLst>
          </p:cNvPr>
          <p:cNvSpPr txBox="1"/>
          <p:nvPr/>
        </p:nvSpPr>
        <p:spPr>
          <a:xfrm>
            <a:off x="1057276" y="2131359"/>
            <a:ext cx="6934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the current digital era, students need a professional platform to showcase their academic achievements, skills, projects, and extracurricular activities. Traditional resumes or paper-based portfolios are limited in accessibility, lack interactivity, and do not reflect technical abilities effectively</a:t>
            </a:r>
            <a:r>
              <a:rPr lang="en-IN"/>
              <a:t>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7CD0A-E19C-C7A1-EF02-7F96F4C185D7}"/>
              </a:ext>
            </a:extLst>
          </p:cNvPr>
          <p:cNvSpPr txBox="1"/>
          <p:nvPr/>
        </p:nvSpPr>
        <p:spPr>
          <a:xfrm>
            <a:off x="1134036" y="2211633"/>
            <a:ext cx="63380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A personal  portfolio website to highlight education, skills, project,and certificate.</a:t>
            </a:r>
          </a:p>
          <a:p>
            <a:endParaRPr lang="en-IN"/>
          </a:p>
          <a:p>
            <a:r>
              <a:rPr lang="en-IN"/>
              <a:t>    Built with HTML &amp; CSS for simplicity and responsiveness.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E9E6A-61B4-9AB9-07FC-33D2AE834E87}"/>
              </a:ext>
            </a:extLst>
          </p:cNvPr>
          <p:cNvSpPr txBox="1"/>
          <p:nvPr/>
        </p:nvSpPr>
        <p:spPr>
          <a:xfrm>
            <a:off x="564776" y="2183831"/>
            <a:ext cx="85837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     End users </a:t>
            </a:r>
          </a:p>
          <a:p>
            <a:r>
              <a:rPr lang="en-IN"/>
              <a:t>              </a:t>
            </a:r>
          </a:p>
          <a:p>
            <a:r>
              <a:rPr lang="en-IN"/>
              <a:t>           1.Recruiters &amp; HR managers</a:t>
            </a:r>
          </a:p>
          <a:p>
            <a:r>
              <a:rPr lang="en-IN"/>
              <a:t>            2.collage faculty (for academic reviews)</a:t>
            </a:r>
          </a:p>
          <a:p>
            <a:r>
              <a:rPr lang="en-IN"/>
              <a:t>            3.peers &amp; collaboration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2F073-9F37-41C2-56EA-315AB8C830A4}"/>
              </a:ext>
            </a:extLst>
          </p:cNvPr>
          <p:cNvSpPr txBox="1"/>
          <p:nvPr/>
        </p:nvSpPr>
        <p:spPr>
          <a:xfrm>
            <a:off x="3052482" y="1457288"/>
            <a:ext cx="61049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HTML Structure of the portfolio (headings, paragraphs, lists, tables, images).Example: Biodata, project details, and education timeline.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 CSS Styling the portfolio (colors, fonts, layouts, responsive design).Techniques used: Internal CSS (inside &lt;style&gt; tag)External CSS (separate .css file)Inline CSS (directly in HTML tags)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JavaScript Adding interactivity (form validation, animations, dark mode toggle, etc.).Example: Contact form validation, navigation bar effects.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Front-End Frameworks (Optional)Bootstrap / Tailwind CSS → for responsive layouts.React.js (advanced option) → for dynamic portfolio websites.</a:t>
            </a:r>
          </a:p>
          <a:p>
            <a:pPr marL="342900" indent="-342900">
              <a:buFont typeface="+mj-lt"/>
              <a:buAutoNum type="arabicPeriod"/>
            </a:pPr>
            <a:r>
              <a:rPr lang="en-US"/>
              <a:t>Development ToolsCode Editor: CODEPEN and hosting platform (GitHub Pages).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FC800-B23B-41E0-CAD1-F8B782F0D3A1}"/>
              </a:ext>
            </a:extLst>
          </p:cNvPr>
          <p:cNvSpPr txBox="1"/>
          <p:nvPr/>
        </p:nvSpPr>
        <p:spPr>
          <a:xfrm>
            <a:off x="426011" y="1939494"/>
            <a:ext cx="59749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Modern design (rounded cards, shadows, blue highlight).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Sections: About, Skills, Projects, Education, Contact Easy navigation with a top </a:t>
            </a:r>
            <a:r>
              <a:rPr lang="en-US" dirty="0" err="1"/>
              <a:t>navbar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Fully responsive (fits mobile &amp; desktop).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A82B5-224E-BD9B-8E18-2612BBB01C64}"/>
              </a:ext>
            </a:extLst>
          </p:cNvPr>
          <p:cNvSpPr txBox="1"/>
          <p:nvPr/>
        </p:nvSpPr>
        <p:spPr>
          <a:xfrm>
            <a:off x="609600" y="1143634"/>
            <a:ext cx="86195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Personal Information SectionName, profile photo, contact details (email, phone, LinkedIn, GitHub).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Education DetailsAcademic qualifications (school, college, degree, year of study).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Achievements &amp; certifications.Skills ShowcaseProgramming languages (HTML, CSS, JavaScript, etc.).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Technical skills (web development, database, frameworks).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Projects SectionList of projects with description, technologies used, screenshots.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Achievements &amp; CertificatesHackathons, workshops, online courses.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Portfolio GalleryImages/videos of work (designs, websites, apps).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Languages KnownFor multilingual students (e.g., Tamil, English, Hindi)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Interactive NavigationSticky navbar with smooth scrolling.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Section highlighting as user scrolls.Animations &amp; EffectsFade-in/slide animations using CSS or JavaScript.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Search/Filter in ProjectsUser can filter projects by category (e.g., Web, Java, Python).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Social Media IntegrationIcons linking to LinkedIn, GitHub, Instagram, etc.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Dhasara than</cp:lastModifiedBy>
  <cp:revision>28</cp:revision>
  <dcterms:created xsi:type="dcterms:W3CDTF">2024-03-29T15:07:22Z</dcterms:created>
  <dcterms:modified xsi:type="dcterms:W3CDTF">2025-08-30T12:12:56Z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