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59" r:id="rId5"/>
    <p:sldId id="260" r:id="rId6"/>
    <p:sldId id="261" r:id="rId7"/>
    <p:sldId id="263" r:id="rId8"/>
    <p:sldId id="264" r:id="rId9"/>
    <p:sldId id="269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C2333-499F-4972-86A3-037E9B7F47A1}" v="912" dt="2021-11-17T11:29:28.722"/>
    <p1510:client id="{254561B5-72B6-44A8-B566-2AB8A6E43FC7}" v="1" dt="2021-11-26T09:24:16.950"/>
    <p1510:client id="{454917D1-7865-4901-A681-EFAD55669D9F}" v="14" dt="2021-11-28T17:08:37.330"/>
    <p1510:client id="{45ECFB0C-8A43-F4BD-B371-950528C3F551}" v="34" dt="2021-11-17T15:52:54.850"/>
    <p1510:client id="{4A6F0247-3048-4504-AAF4-6C56B1F0494A}" v="9" dt="2021-11-18T07:18:13.361"/>
    <p1510:client id="{5C5F4647-1745-455A-84AF-B1F07A052E5A}" v="3" dt="2021-11-29T03:16:13.469"/>
    <p1510:client id="{7D36190E-C586-40D0-8D0E-0346425DE408}" v="7" dt="2021-11-23T05:12:40.600"/>
    <p1510:client id="{A33B1963-0410-064E-52B6-EDDAEBD26850}" v="537" dt="2021-11-17T15:49:53.523"/>
    <p1510:client id="{BD7CF55F-B073-D2FB-B4F0-DAEDCEC04DEB}" v="37" dt="2021-11-18T04:17:54.898"/>
    <p1510:client id="{D2BFDC34-6AB8-26C6-72A3-A762A70D35A1}" v="105" dt="2021-11-22T16:16:26.348"/>
    <p1510:client id="{FE4D3B7F-757D-991B-6A7D-80927D877FC4}" v="105" dt="2021-11-28T17:11:45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n Bhargav" userId="S::sujan_bhargav@thbs.com::ec4ecff1-24a8-4519-9c8f-61cf92d65159" providerId="AD" clId="Web-{454917D1-7865-4901-A681-EFAD55669D9F}"/>
    <pc:docChg chg="modSld">
      <pc:chgData name="Sujan Bhargav" userId="S::sujan_bhargav@thbs.com::ec4ecff1-24a8-4519-9c8f-61cf92d65159" providerId="AD" clId="Web-{454917D1-7865-4901-A681-EFAD55669D9F}" dt="2021-11-28T17:08:30.955" v="6" actId="20577"/>
      <pc:docMkLst>
        <pc:docMk/>
      </pc:docMkLst>
      <pc:sldChg chg="modSp">
        <pc:chgData name="Sujan Bhargav" userId="S::sujan_bhargav@thbs.com::ec4ecff1-24a8-4519-9c8f-61cf92d65159" providerId="AD" clId="Web-{454917D1-7865-4901-A681-EFAD55669D9F}" dt="2021-11-28T17:08:30.955" v="6" actId="20577"/>
        <pc:sldMkLst>
          <pc:docMk/>
          <pc:sldMk cId="109857222" sldId="256"/>
        </pc:sldMkLst>
        <pc:spChg chg="mod">
          <ac:chgData name="Sujan Bhargav" userId="S::sujan_bhargav@thbs.com::ec4ecff1-24a8-4519-9c8f-61cf92d65159" providerId="AD" clId="Web-{454917D1-7865-4901-A681-EFAD55669D9F}" dt="2021-11-28T17:08:30.955" v="6" actId="20577"/>
          <ac:spMkLst>
            <pc:docMk/>
            <pc:sldMk cId="109857222" sldId="256"/>
            <ac:spMk id="5" creationId="{C9D37A66-E072-46A4-94C9-818A1730EBB4}"/>
          </ac:spMkLst>
        </pc:spChg>
      </pc:sldChg>
      <pc:sldChg chg="modSp">
        <pc:chgData name="Sujan Bhargav" userId="S::sujan_bhargav@thbs.com::ec4ecff1-24a8-4519-9c8f-61cf92d65159" providerId="AD" clId="Web-{454917D1-7865-4901-A681-EFAD55669D9F}" dt="2021-11-28T17:06:30.610" v="0" actId="20577"/>
        <pc:sldMkLst>
          <pc:docMk/>
          <pc:sldMk cId="3539282068" sldId="270"/>
        </pc:sldMkLst>
        <pc:spChg chg="mod">
          <ac:chgData name="Sujan Bhargav" userId="S::sujan_bhargav@thbs.com::ec4ecff1-24a8-4519-9c8f-61cf92d65159" providerId="AD" clId="Web-{454917D1-7865-4901-A681-EFAD55669D9F}" dt="2021-11-28T17:06:30.610" v="0" actId="20577"/>
          <ac:spMkLst>
            <pc:docMk/>
            <pc:sldMk cId="3539282068" sldId="270"/>
            <ac:spMk id="3" creationId="{50739E04-2928-4A1D-8350-EC765299478B}"/>
          </ac:spMkLst>
        </pc:spChg>
      </pc:sldChg>
    </pc:docChg>
  </pc:docChgLst>
  <pc:docChgLst>
    <pc:chgData name="Shravan Kananthoor" userId="S::shravan_kananthoor@thbs.com::84a08cec-de59-4ebf-a74a-8036af8e212a" providerId="AD" clId="Web-{4A6F0247-3048-4504-AAF4-6C56B1F0494A}"/>
    <pc:docChg chg="modSld">
      <pc:chgData name="Shravan Kananthoor" userId="S::shravan_kananthoor@thbs.com::84a08cec-de59-4ebf-a74a-8036af8e212a" providerId="AD" clId="Web-{4A6F0247-3048-4504-AAF4-6C56B1F0494A}" dt="2021-11-18T07:18:31.001" v="10"/>
      <pc:docMkLst>
        <pc:docMk/>
      </pc:docMkLst>
      <pc:sldChg chg="addSp delSp modSp">
        <pc:chgData name="Shravan Kananthoor" userId="S::shravan_kananthoor@thbs.com::84a08cec-de59-4ebf-a74a-8036af8e212a" providerId="AD" clId="Web-{4A6F0247-3048-4504-AAF4-6C56B1F0494A}" dt="2021-11-18T07:18:31.001" v="10"/>
        <pc:sldMkLst>
          <pc:docMk/>
          <pc:sldMk cId="3888932326" sldId="262"/>
        </pc:sldMkLst>
        <pc:spChg chg="del">
          <ac:chgData name="Shravan Kananthoor" userId="S::shravan_kananthoor@thbs.com::84a08cec-de59-4ebf-a74a-8036af8e212a" providerId="AD" clId="Web-{4A6F0247-3048-4504-AAF4-6C56B1F0494A}" dt="2021-11-18T07:18:31.001" v="10"/>
          <ac:spMkLst>
            <pc:docMk/>
            <pc:sldMk cId="3888932326" sldId="262"/>
            <ac:spMk id="5" creationId="{42A4FC2C-047E-45A5-965D-8E1E3BF09BC6}"/>
          </ac:spMkLst>
        </pc:spChg>
        <pc:spChg chg="add">
          <ac:chgData name="Shravan Kananthoor" userId="S::shravan_kananthoor@thbs.com::84a08cec-de59-4ebf-a74a-8036af8e212a" providerId="AD" clId="Web-{4A6F0247-3048-4504-AAF4-6C56B1F0494A}" dt="2021-11-18T07:18:31.001" v="10"/>
          <ac:spMkLst>
            <pc:docMk/>
            <pc:sldMk cId="3888932326" sldId="262"/>
            <ac:spMk id="10" creationId="{E5093ECC-8BEB-4546-A80D-0B48876623DE}"/>
          </ac:spMkLst>
        </pc:spChg>
        <pc:picChg chg="mod">
          <ac:chgData name="Shravan Kananthoor" userId="S::shravan_kananthoor@thbs.com::84a08cec-de59-4ebf-a74a-8036af8e212a" providerId="AD" clId="Web-{4A6F0247-3048-4504-AAF4-6C56B1F0494A}" dt="2021-11-18T07:18:31.001" v="10"/>
          <ac:picMkLst>
            <pc:docMk/>
            <pc:sldMk cId="3888932326" sldId="262"/>
            <ac:picMk id="2" creationId="{E922EB97-1D3F-4327-9252-766EB7FA0783}"/>
          </ac:picMkLst>
        </pc:picChg>
      </pc:sldChg>
      <pc:sldChg chg="addSp delSp modSp">
        <pc:chgData name="Shravan Kananthoor" userId="S::shravan_kananthoor@thbs.com::84a08cec-de59-4ebf-a74a-8036af8e212a" providerId="AD" clId="Web-{4A6F0247-3048-4504-AAF4-6C56B1F0494A}" dt="2021-11-18T07:17:51.626" v="5"/>
        <pc:sldMkLst>
          <pc:docMk/>
          <pc:sldMk cId="1656266207" sldId="266"/>
        </pc:sldMkLst>
        <pc:spChg chg="del">
          <ac:chgData name="Shravan Kananthoor" userId="S::shravan_kananthoor@thbs.com::84a08cec-de59-4ebf-a74a-8036af8e212a" providerId="AD" clId="Web-{4A6F0247-3048-4504-AAF4-6C56B1F0494A}" dt="2021-11-18T07:17:51.626" v="5"/>
          <ac:spMkLst>
            <pc:docMk/>
            <pc:sldMk cId="1656266207" sldId="266"/>
            <ac:spMk id="10" creationId="{42A4FC2C-047E-45A5-965D-8E1E3BF09BC6}"/>
          </ac:spMkLst>
        </pc:spChg>
        <pc:spChg chg="add">
          <ac:chgData name="Shravan Kananthoor" userId="S::shravan_kananthoor@thbs.com::84a08cec-de59-4ebf-a74a-8036af8e212a" providerId="AD" clId="Web-{4A6F0247-3048-4504-AAF4-6C56B1F0494A}" dt="2021-11-18T07:17:51.626" v="5"/>
          <ac:spMkLst>
            <pc:docMk/>
            <pc:sldMk cId="1656266207" sldId="266"/>
            <ac:spMk id="15" creationId="{E5093ECC-8BEB-4546-A80D-0B48876623DE}"/>
          </ac:spMkLst>
        </pc:spChg>
        <pc:picChg chg="mod">
          <ac:chgData name="Shravan Kananthoor" userId="S::shravan_kananthoor@thbs.com::84a08cec-de59-4ebf-a74a-8036af8e212a" providerId="AD" clId="Web-{4A6F0247-3048-4504-AAF4-6C56B1F0494A}" dt="2021-11-18T07:17:51.626" v="5"/>
          <ac:picMkLst>
            <pc:docMk/>
            <pc:sldMk cId="1656266207" sldId="266"/>
            <ac:picMk id="5" creationId="{43F54175-2F0B-42D7-8B4C-7CD79E7863F7}"/>
          </ac:picMkLst>
        </pc:picChg>
      </pc:sldChg>
    </pc:docChg>
  </pc:docChgLst>
  <pc:docChgLst>
    <pc:chgData name="Shravan Kananthoor" userId="S::shravan_kananthoor@thbs.com::84a08cec-de59-4ebf-a74a-8036af8e212a" providerId="AD" clId="Web-{BD7CF55F-B073-D2FB-B4F0-DAEDCEC04DEB}"/>
    <pc:docChg chg="delSld modSld">
      <pc:chgData name="Shravan Kananthoor" userId="S::shravan_kananthoor@thbs.com::84a08cec-de59-4ebf-a74a-8036af8e212a" providerId="AD" clId="Web-{BD7CF55F-B073-D2FB-B4F0-DAEDCEC04DEB}" dt="2021-11-18T04:17:59.070" v="46"/>
      <pc:docMkLst>
        <pc:docMk/>
      </pc:docMkLst>
      <pc:sldChg chg="addSp delSp modSp mod setBg">
        <pc:chgData name="Shravan Kananthoor" userId="S::shravan_kananthoor@thbs.com::84a08cec-de59-4ebf-a74a-8036af8e212a" providerId="AD" clId="Web-{BD7CF55F-B073-D2FB-B4F0-DAEDCEC04DEB}" dt="2021-11-18T04:04:32.953" v="5"/>
        <pc:sldMkLst>
          <pc:docMk/>
          <pc:sldMk cId="3888932326" sldId="262"/>
        </pc:sldMkLst>
        <pc:spChg chg="add del">
          <ac:chgData name="Shravan Kananthoor" userId="S::shravan_kananthoor@thbs.com::84a08cec-de59-4ebf-a74a-8036af8e212a" providerId="AD" clId="Web-{BD7CF55F-B073-D2FB-B4F0-DAEDCEC04DEB}" dt="2021-11-18T04:04:32.937" v="4"/>
          <ac:spMkLst>
            <pc:docMk/>
            <pc:sldMk cId="3888932326" sldId="262"/>
            <ac:spMk id="4" creationId="{B670DBD5-770C-4383-9F54-5B86E86BD5BB}"/>
          </ac:spMkLst>
        </pc:spChg>
        <pc:spChg chg="add">
          <ac:chgData name="Shravan Kananthoor" userId="S::shravan_kananthoor@thbs.com::84a08cec-de59-4ebf-a74a-8036af8e212a" providerId="AD" clId="Web-{BD7CF55F-B073-D2FB-B4F0-DAEDCEC04DEB}" dt="2021-11-18T04:04:32.953" v="5"/>
          <ac:spMkLst>
            <pc:docMk/>
            <pc:sldMk cId="3888932326" sldId="262"/>
            <ac:spMk id="5" creationId="{42A4FC2C-047E-45A5-965D-8E1E3BF09BC6}"/>
          </ac:spMkLst>
        </pc:spChg>
        <pc:spChg chg="add del">
          <ac:chgData name="Shravan Kananthoor" userId="S::shravan_kananthoor@thbs.com::84a08cec-de59-4ebf-a74a-8036af8e212a" providerId="AD" clId="Web-{BD7CF55F-B073-D2FB-B4F0-DAEDCEC04DEB}" dt="2021-11-18T04:04:27.531" v="2"/>
          <ac:spMkLst>
            <pc:docMk/>
            <pc:sldMk cId="3888932326" sldId="262"/>
            <ac:spMk id="7" creationId="{42A4FC2C-047E-45A5-965D-8E1E3BF09BC6}"/>
          </ac:spMkLst>
        </pc:spChg>
        <pc:picChg chg="add mod">
          <ac:chgData name="Shravan Kananthoor" userId="S::shravan_kananthoor@thbs.com::84a08cec-de59-4ebf-a74a-8036af8e212a" providerId="AD" clId="Web-{BD7CF55F-B073-D2FB-B4F0-DAEDCEC04DEB}" dt="2021-11-18T04:04:32.953" v="5"/>
          <ac:picMkLst>
            <pc:docMk/>
            <pc:sldMk cId="3888932326" sldId="262"/>
            <ac:picMk id="2" creationId="{E922EB97-1D3F-4327-9252-766EB7FA0783}"/>
          </ac:picMkLst>
        </pc:picChg>
      </pc:sldChg>
      <pc:sldChg chg="del">
        <pc:chgData name="Shravan Kananthoor" userId="S::shravan_kananthoor@thbs.com::84a08cec-de59-4ebf-a74a-8036af8e212a" providerId="AD" clId="Web-{BD7CF55F-B073-D2FB-B4F0-DAEDCEC04DEB}" dt="2021-11-18T04:12:04.577" v="6"/>
        <pc:sldMkLst>
          <pc:docMk/>
          <pc:sldMk cId="2256886839" sldId="265"/>
        </pc:sldMkLst>
      </pc:sldChg>
      <pc:sldChg chg="addSp delSp modSp mod setBg setClrOvrMap">
        <pc:chgData name="Shravan Kananthoor" userId="S::shravan_kananthoor@thbs.com::84a08cec-de59-4ebf-a74a-8036af8e212a" providerId="AD" clId="Web-{BD7CF55F-B073-D2FB-B4F0-DAEDCEC04DEB}" dt="2021-11-18T04:17:59.070" v="46"/>
        <pc:sldMkLst>
          <pc:docMk/>
          <pc:sldMk cId="1656266207" sldId="266"/>
        </pc:sldMkLst>
        <pc:spChg chg="add del">
          <ac:chgData name="Shravan Kananthoor" userId="S::shravan_kananthoor@thbs.com::84a08cec-de59-4ebf-a74a-8036af8e212a" providerId="AD" clId="Web-{BD7CF55F-B073-D2FB-B4F0-DAEDCEC04DEB}" dt="2021-11-18T04:14:52.714" v="24"/>
          <ac:spMkLst>
            <pc:docMk/>
            <pc:sldMk cId="1656266207" sldId="266"/>
            <ac:spMk id="8" creationId="{42A4FC2C-047E-45A5-965D-8E1E3BF09BC6}"/>
          </ac:spMkLst>
        </pc:spChg>
        <pc:spChg chg="add del">
          <ac:chgData name="Shravan Kananthoor" userId="S::shravan_kananthoor@thbs.com::84a08cec-de59-4ebf-a74a-8036af8e212a" providerId="AD" clId="Web-{BD7CF55F-B073-D2FB-B4F0-DAEDCEC04DEB}" dt="2021-11-18T04:16:27.126" v="43"/>
          <ac:spMkLst>
            <pc:docMk/>
            <pc:sldMk cId="1656266207" sldId="266"/>
            <ac:spMk id="9" creationId="{42A4FC2C-047E-45A5-965D-8E1E3BF09BC6}"/>
          </ac:spMkLst>
        </pc:spChg>
        <pc:spChg chg="add">
          <ac:chgData name="Shravan Kananthoor" userId="S::shravan_kananthoor@thbs.com::84a08cec-de59-4ebf-a74a-8036af8e212a" providerId="AD" clId="Web-{BD7CF55F-B073-D2FB-B4F0-DAEDCEC04DEB}" dt="2021-11-18T04:17:59.070" v="46"/>
          <ac:spMkLst>
            <pc:docMk/>
            <pc:sldMk cId="1656266207" sldId="266"/>
            <ac:spMk id="10" creationId="{42A4FC2C-047E-45A5-965D-8E1E3BF09BC6}"/>
          </ac:spMkLst>
        </pc:spChg>
        <pc:picChg chg="add del mod">
          <ac:chgData name="Shravan Kananthoor" userId="S::shravan_kananthoor@thbs.com::84a08cec-de59-4ebf-a74a-8036af8e212a" providerId="AD" clId="Web-{BD7CF55F-B073-D2FB-B4F0-DAEDCEC04DEB}" dt="2021-11-18T04:13:12.223" v="8"/>
          <ac:picMkLst>
            <pc:docMk/>
            <pc:sldMk cId="1656266207" sldId="266"/>
            <ac:picMk id="2" creationId="{F4F53619-0290-4150-92A3-9D3B9E967992}"/>
          </ac:picMkLst>
        </pc:picChg>
        <pc:picChg chg="add del mod">
          <ac:chgData name="Shravan Kananthoor" userId="S::shravan_kananthoor@thbs.com::84a08cec-de59-4ebf-a74a-8036af8e212a" providerId="AD" clId="Web-{BD7CF55F-B073-D2FB-B4F0-DAEDCEC04DEB}" dt="2021-11-18T04:15:32.513" v="40"/>
          <ac:picMkLst>
            <pc:docMk/>
            <pc:sldMk cId="1656266207" sldId="266"/>
            <ac:picMk id="3" creationId="{023EE83B-CDE3-445F-ABE8-30577E28888B}"/>
          </ac:picMkLst>
        </pc:picChg>
        <pc:picChg chg="add del mod">
          <ac:chgData name="Shravan Kananthoor" userId="S::shravan_kananthoor@thbs.com::84a08cec-de59-4ebf-a74a-8036af8e212a" providerId="AD" clId="Web-{BD7CF55F-B073-D2FB-B4F0-DAEDCEC04DEB}" dt="2021-11-18T04:16:28.658" v="44"/>
          <ac:picMkLst>
            <pc:docMk/>
            <pc:sldMk cId="1656266207" sldId="266"/>
            <ac:picMk id="4" creationId="{7F92AE82-AE87-4A85-8B85-15B097E389F0}"/>
          </ac:picMkLst>
        </pc:picChg>
        <pc:picChg chg="add mod">
          <ac:chgData name="Shravan Kananthoor" userId="S::shravan_kananthoor@thbs.com::84a08cec-de59-4ebf-a74a-8036af8e212a" providerId="AD" clId="Web-{BD7CF55F-B073-D2FB-B4F0-DAEDCEC04DEB}" dt="2021-11-18T04:17:59.070" v="46"/>
          <ac:picMkLst>
            <pc:docMk/>
            <pc:sldMk cId="1656266207" sldId="266"/>
            <ac:picMk id="5" creationId="{43F54175-2F0B-42D7-8B4C-7CD79E7863F7}"/>
          </ac:picMkLst>
        </pc:picChg>
      </pc:sldChg>
    </pc:docChg>
  </pc:docChgLst>
  <pc:docChgLst>
    <pc:chgData name="Shravan Kananthoor" userId="S::shravan_kananthoor@thbs.com::84a08cec-de59-4ebf-a74a-8036af8e212a" providerId="AD" clId="Web-{FE4D3B7F-757D-991B-6A7D-80927D877FC4}"/>
    <pc:docChg chg="addSld delSld modSld">
      <pc:chgData name="Shravan Kananthoor" userId="S::shravan_kananthoor@thbs.com::84a08cec-de59-4ebf-a74a-8036af8e212a" providerId="AD" clId="Web-{FE4D3B7F-757D-991B-6A7D-80927D877FC4}" dt="2021-11-28T17:11:45.882" v="79" actId="1076"/>
      <pc:docMkLst>
        <pc:docMk/>
      </pc:docMkLst>
      <pc:sldChg chg="modSp del">
        <pc:chgData name="Shravan Kananthoor" userId="S::shravan_kananthoor@thbs.com::84a08cec-de59-4ebf-a74a-8036af8e212a" providerId="AD" clId="Web-{FE4D3B7F-757D-991B-6A7D-80927D877FC4}" dt="2021-11-28T16:57:11.289" v="2"/>
        <pc:sldMkLst>
          <pc:docMk/>
          <pc:sldMk cId="2601430921" sldId="257"/>
        </pc:sldMkLst>
        <pc:spChg chg="mod">
          <ac:chgData name="Shravan Kananthoor" userId="S::shravan_kananthoor@thbs.com::84a08cec-de59-4ebf-a74a-8036af8e212a" providerId="AD" clId="Web-{FE4D3B7F-757D-991B-6A7D-80927D877FC4}" dt="2021-11-28T16:56:40.320" v="1" actId="20577"/>
          <ac:spMkLst>
            <pc:docMk/>
            <pc:sldMk cId="2601430921" sldId="257"/>
            <ac:spMk id="2" creationId="{85C5A920-C458-48B0-8FF5-A963A3CE2961}"/>
          </ac:spMkLst>
        </pc:spChg>
      </pc:sldChg>
      <pc:sldChg chg="del">
        <pc:chgData name="Shravan Kananthoor" userId="S::shravan_kananthoor@thbs.com::84a08cec-de59-4ebf-a74a-8036af8e212a" providerId="AD" clId="Web-{FE4D3B7F-757D-991B-6A7D-80927D877FC4}" dt="2021-11-28T16:58:43.992" v="21"/>
        <pc:sldMkLst>
          <pc:docMk/>
          <pc:sldMk cId="3888932326" sldId="262"/>
        </pc:sldMkLst>
      </pc:sldChg>
      <pc:sldChg chg="del">
        <pc:chgData name="Shravan Kananthoor" userId="S::shravan_kananthoor@thbs.com::84a08cec-de59-4ebf-a74a-8036af8e212a" providerId="AD" clId="Web-{FE4D3B7F-757D-991B-6A7D-80927D877FC4}" dt="2021-11-28T16:58:54.617" v="22"/>
        <pc:sldMkLst>
          <pc:docMk/>
          <pc:sldMk cId="1656266207" sldId="266"/>
        </pc:sldMkLst>
      </pc:sldChg>
      <pc:sldChg chg="addSp modSp new mod setBg modClrScheme chgLayout">
        <pc:chgData name="Shravan Kananthoor" userId="S::shravan_kananthoor@thbs.com::84a08cec-de59-4ebf-a74a-8036af8e212a" providerId="AD" clId="Web-{FE4D3B7F-757D-991B-6A7D-80927D877FC4}" dt="2021-11-28T16:58:32.414" v="20" actId="20577"/>
        <pc:sldMkLst>
          <pc:docMk/>
          <pc:sldMk cId="3539282068" sldId="270"/>
        </pc:sldMkLst>
        <pc:spChg chg="add mod">
          <ac:chgData name="Shravan Kananthoor" userId="S::shravan_kananthoor@thbs.com::84a08cec-de59-4ebf-a74a-8036af8e212a" providerId="AD" clId="Web-{FE4D3B7F-757D-991B-6A7D-80927D877FC4}" dt="2021-11-28T16:58:20.804" v="18"/>
          <ac:spMkLst>
            <pc:docMk/>
            <pc:sldMk cId="3539282068" sldId="270"/>
            <ac:spMk id="2" creationId="{824E0F2B-1794-4102-BC31-F0322CD170D3}"/>
          </ac:spMkLst>
        </pc:spChg>
        <pc:spChg chg="add mod">
          <ac:chgData name="Shravan Kananthoor" userId="S::shravan_kananthoor@thbs.com::84a08cec-de59-4ebf-a74a-8036af8e212a" providerId="AD" clId="Web-{FE4D3B7F-757D-991B-6A7D-80927D877FC4}" dt="2021-11-28T16:58:32.414" v="20" actId="20577"/>
          <ac:spMkLst>
            <pc:docMk/>
            <pc:sldMk cId="3539282068" sldId="270"/>
            <ac:spMk id="3" creationId="{50739E04-2928-4A1D-8350-EC765299478B}"/>
          </ac:spMkLst>
        </pc:spChg>
        <pc:spChg chg="add">
          <ac:chgData name="Shravan Kananthoor" userId="S::shravan_kananthoor@thbs.com::84a08cec-de59-4ebf-a74a-8036af8e212a" providerId="AD" clId="Web-{FE4D3B7F-757D-991B-6A7D-80927D877FC4}" dt="2021-11-28T16:58:20.804" v="18"/>
          <ac:spMkLst>
            <pc:docMk/>
            <pc:sldMk cId="3539282068" sldId="270"/>
            <ac:spMk id="8" creationId="{C7FA33FF-088D-4F16-95A2-2C64D353DEA8}"/>
          </ac:spMkLst>
        </pc:spChg>
        <pc:spChg chg="add">
          <ac:chgData name="Shravan Kananthoor" userId="S::shravan_kananthoor@thbs.com::84a08cec-de59-4ebf-a74a-8036af8e212a" providerId="AD" clId="Web-{FE4D3B7F-757D-991B-6A7D-80927D877FC4}" dt="2021-11-28T16:58:20.804" v="18"/>
          <ac:spMkLst>
            <pc:docMk/>
            <pc:sldMk cId="3539282068" sldId="270"/>
            <ac:spMk id="10" creationId="{A376EFB1-01CF-419F-ABF1-2AF02BBFCBD1}"/>
          </ac:spMkLst>
        </pc:spChg>
        <pc:spChg chg="add">
          <ac:chgData name="Shravan Kananthoor" userId="S::shravan_kananthoor@thbs.com::84a08cec-de59-4ebf-a74a-8036af8e212a" providerId="AD" clId="Web-{FE4D3B7F-757D-991B-6A7D-80927D877FC4}" dt="2021-11-28T16:58:20.804" v="18"/>
          <ac:spMkLst>
            <pc:docMk/>
            <pc:sldMk cId="3539282068" sldId="270"/>
            <ac:spMk id="12" creationId="{FF9DEA15-78BD-4750-AA18-B9F28A6D5AB8}"/>
          </ac:spMkLst>
        </pc:spChg>
      </pc:sldChg>
      <pc:sldChg chg="new del">
        <pc:chgData name="Shravan Kananthoor" userId="S::shravan_kananthoor@thbs.com::84a08cec-de59-4ebf-a74a-8036af8e212a" providerId="AD" clId="Web-{FE4D3B7F-757D-991B-6A7D-80927D877FC4}" dt="2021-11-28T16:57:24.929" v="4"/>
        <pc:sldMkLst>
          <pc:docMk/>
          <pc:sldMk cId="3557547337" sldId="270"/>
        </pc:sldMkLst>
      </pc:sldChg>
      <pc:sldChg chg="addSp delSp modSp new mod modClrScheme chgLayout">
        <pc:chgData name="Shravan Kananthoor" userId="S::shravan_kananthoor@thbs.com::84a08cec-de59-4ebf-a74a-8036af8e212a" providerId="AD" clId="Web-{FE4D3B7F-757D-991B-6A7D-80927D877FC4}" dt="2021-11-28T17:11:45.882" v="79" actId="1076"/>
        <pc:sldMkLst>
          <pc:docMk/>
          <pc:sldMk cId="629566695" sldId="271"/>
        </pc:sldMkLst>
        <pc:spChg chg="del">
          <ac:chgData name="Shravan Kananthoor" userId="S::shravan_kananthoor@thbs.com::84a08cec-de59-4ebf-a74a-8036af8e212a" providerId="AD" clId="Web-{FE4D3B7F-757D-991B-6A7D-80927D877FC4}" dt="2021-11-28T16:59:24.117" v="24"/>
          <ac:spMkLst>
            <pc:docMk/>
            <pc:sldMk cId="629566695" sldId="271"/>
            <ac:spMk id="2" creationId="{D4247A35-F95E-4AD9-BC4D-D97946B730AA}"/>
          </ac:spMkLst>
        </pc:spChg>
        <pc:spChg chg="del">
          <ac:chgData name="Shravan Kananthoor" userId="S::shravan_kananthoor@thbs.com::84a08cec-de59-4ebf-a74a-8036af8e212a" providerId="AD" clId="Web-{FE4D3B7F-757D-991B-6A7D-80927D877FC4}" dt="2021-11-28T16:59:24.117" v="24"/>
          <ac:spMkLst>
            <pc:docMk/>
            <pc:sldMk cId="629566695" sldId="271"/>
            <ac:spMk id="3" creationId="{751AB5FE-C3FB-44AF-8065-A75E3F414C47}"/>
          </ac:spMkLst>
        </pc:spChg>
        <pc:spChg chg="add mod">
          <ac:chgData name="Shravan Kananthoor" userId="S::shravan_kananthoor@thbs.com::84a08cec-de59-4ebf-a74a-8036af8e212a" providerId="AD" clId="Web-{FE4D3B7F-757D-991B-6A7D-80927D877FC4}" dt="2021-11-28T17:07:28.851" v="63" actId="1076"/>
          <ac:spMkLst>
            <pc:docMk/>
            <pc:sldMk cId="629566695" sldId="271"/>
            <ac:spMk id="5" creationId="{121DA56F-981D-42DD-B4E8-AB2000C09E4C}"/>
          </ac:spMkLst>
        </pc:spChg>
        <pc:spChg chg="add mod">
          <ac:chgData name="Shravan Kananthoor" userId="S::shravan_kananthoor@thbs.com::84a08cec-de59-4ebf-a74a-8036af8e212a" providerId="AD" clId="Web-{FE4D3B7F-757D-991B-6A7D-80927D877FC4}" dt="2021-11-28T17:09:10.445" v="77" actId="1076"/>
          <ac:spMkLst>
            <pc:docMk/>
            <pc:sldMk cId="629566695" sldId="271"/>
            <ac:spMk id="8" creationId="{0008408F-EFA1-4D0D-B0F7-695016E50BF3}"/>
          </ac:spMkLst>
        </pc:spChg>
        <pc:picChg chg="add mod">
          <ac:chgData name="Shravan Kananthoor" userId="S::shravan_kananthoor@thbs.com::84a08cec-de59-4ebf-a74a-8036af8e212a" providerId="AD" clId="Web-{FE4D3B7F-757D-991B-6A7D-80927D877FC4}" dt="2021-11-28T17:11:45.882" v="79" actId="1076"/>
          <ac:picMkLst>
            <pc:docMk/>
            <pc:sldMk cId="629566695" sldId="271"/>
            <ac:picMk id="4" creationId="{54D9B859-DBB9-47A3-A935-8279D1134E64}"/>
          </ac:picMkLst>
        </pc:picChg>
        <pc:picChg chg="add del mod">
          <ac:chgData name="Shravan Kananthoor" userId="S::shravan_kananthoor@thbs.com::84a08cec-de59-4ebf-a74a-8036af8e212a" providerId="AD" clId="Web-{FE4D3B7F-757D-991B-6A7D-80927D877FC4}" dt="2021-11-28T17:05:42.070" v="50"/>
          <ac:picMkLst>
            <pc:docMk/>
            <pc:sldMk cId="629566695" sldId="271"/>
            <ac:picMk id="6" creationId="{02F3A8A3-E294-4688-9495-D776B42EEFFE}"/>
          </ac:picMkLst>
        </pc:picChg>
        <pc:picChg chg="add mod">
          <ac:chgData name="Shravan Kananthoor" userId="S::shravan_kananthoor@thbs.com::84a08cec-de59-4ebf-a74a-8036af8e212a" providerId="AD" clId="Web-{FE4D3B7F-757D-991B-6A7D-80927D877FC4}" dt="2021-11-28T17:09:23.710" v="78" actId="14100"/>
          <ac:picMkLst>
            <pc:docMk/>
            <pc:sldMk cId="629566695" sldId="271"/>
            <ac:picMk id="7" creationId="{1CD58FF6-902C-4E7D-9147-75C5F693EBF8}"/>
          </ac:picMkLst>
        </pc:picChg>
      </pc:sldChg>
    </pc:docChg>
  </pc:docChgLst>
  <pc:docChgLst>
    <pc:chgData name="Shravan Kananthoor" userId="S::shravan_kananthoor@thbs.com::84a08cec-de59-4ebf-a74a-8036af8e212a" providerId="AD" clId="Web-{A946BA6A-8743-49D2-AAF2-D57F7DCEF592}"/>
    <pc:docChg chg="modSld">
      <pc:chgData name="Shravan Kananthoor" userId="S::shravan_kananthoor@thbs.com::84a08cec-de59-4ebf-a74a-8036af8e212a" providerId="AD" clId="Web-{A946BA6A-8743-49D2-AAF2-D57F7DCEF592}" dt="2021-11-29T04:39:48.487" v="18" actId="20577"/>
      <pc:docMkLst>
        <pc:docMk/>
      </pc:docMkLst>
      <pc:sldChg chg="modSp">
        <pc:chgData name="Shravan Kananthoor" userId="S::shravan_kananthoor@thbs.com::84a08cec-de59-4ebf-a74a-8036af8e212a" providerId="AD" clId="Web-{A946BA6A-8743-49D2-AAF2-D57F7DCEF592}" dt="2021-11-29T04:39:48.487" v="18" actId="20577"/>
        <pc:sldMkLst>
          <pc:docMk/>
          <pc:sldMk cId="2183602933" sldId="269"/>
        </pc:sldMkLst>
        <pc:graphicFrameChg chg="mod modGraphic">
          <ac:chgData name="Shravan Kananthoor" userId="S::shravan_kananthoor@thbs.com::84a08cec-de59-4ebf-a74a-8036af8e212a" providerId="AD" clId="Web-{A946BA6A-8743-49D2-AAF2-D57F7DCEF592}" dt="2021-11-29T04:39:48.487" v="18" actId="20577"/>
          <ac:graphicFrameMkLst>
            <pc:docMk/>
            <pc:sldMk cId="2183602933" sldId="269"/>
            <ac:graphicFrameMk id="5" creationId="{2797CFF4-D951-49E6-B092-154B681B8E84}"/>
          </ac:graphicFrameMkLst>
        </pc:graphicFrameChg>
      </pc:sldChg>
    </pc:docChg>
  </pc:docChgLst>
  <pc:docChgLst>
    <pc:chgData name="Shravan Kananthoor" userId="S::shravan_kananthoor@thbs.com::84a08cec-de59-4ebf-a74a-8036af8e212a" providerId="AD" clId="Web-{D2BFDC34-6AB8-26C6-72A3-A762A70D35A1}"/>
    <pc:docChg chg="addSld modSld">
      <pc:chgData name="Shravan Kananthoor" userId="S::shravan_kananthoor@thbs.com::84a08cec-de59-4ebf-a74a-8036af8e212a" providerId="AD" clId="Web-{D2BFDC34-6AB8-26C6-72A3-A762A70D35A1}" dt="2021-11-22T16:20:16.528" v="106"/>
      <pc:docMkLst>
        <pc:docMk/>
      </pc:docMkLst>
      <pc:sldChg chg="addSp delSp modSp">
        <pc:chgData name="Shravan Kananthoor" userId="S::shravan_kananthoor@thbs.com::84a08cec-de59-4ebf-a74a-8036af8e212a" providerId="AD" clId="Web-{D2BFDC34-6AB8-26C6-72A3-A762A70D35A1}" dt="2021-11-22T16:20:16.528" v="106"/>
        <pc:sldMkLst>
          <pc:docMk/>
          <pc:sldMk cId="2601430921" sldId="257"/>
        </pc:sldMkLst>
        <pc:spChg chg="mod">
          <ac:chgData name="Shravan Kananthoor" userId="S::shravan_kananthoor@thbs.com::84a08cec-de59-4ebf-a74a-8036af8e212a" providerId="AD" clId="Web-{D2BFDC34-6AB8-26C6-72A3-A762A70D35A1}" dt="2021-11-22T16:20:16.528" v="106"/>
          <ac:spMkLst>
            <pc:docMk/>
            <pc:sldMk cId="2601430921" sldId="257"/>
            <ac:spMk id="2" creationId="{85C5A920-C458-48B0-8FF5-A963A3CE2961}"/>
          </ac:spMkLst>
        </pc:spChg>
        <pc:spChg chg="del">
          <ac:chgData name="Shravan Kananthoor" userId="S::shravan_kananthoor@thbs.com::84a08cec-de59-4ebf-a74a-8036af8e212a" providerId="AD" clId="Web-{D2BFDC34-6AB8-26C6-72A3-A762A70D35A1}" dt="2021-11-22T16:20:16.528" v="106"/>
          <ac:spMkLst>
            <pc:docMk/>
            <pc:sldMk cId="2601430921" sldId="257"/>
            <ac:spMk id="7" creationId="{2B566528-1B12-4246-9431-5C2D7D081168}"/>
          </ac:spMkLst>
        </pc:spChg>
        <pc:spChg chg="del">
          <ac:chgData name="Shravan Kananthoor" userId="S::shravan_kananthoor@thbs.com::84a08cec-de59-4ebf-a74a-8036af8e212a" providerId="AD" clId="Web-{D2BFDC34-6AB8-26C6-72A3-A762A70D35A1}" dt="2021-11-22T16:20:16.528" v="106"/>
          <ac:spMkLst>
            <pc:docMk/>
            <pc:sldMk cId="2601430921" sldId="257"/>
            <ac:spMk id="9" creationId="{2E80C965-DB6D-4F81-9E9E-B027384D0BD6}"/>
          </ac:spMkLst>
        </pc:spChg>
        <pc:spChg chg="del">
          <ac:chgData name="Shravan Kananthoor" userId="S::shravan_kananthoor@thbs.com::84a08cec-de59-4ebf-a74a-8036af8e212a" providerId="AD" clId="Web-{D2BFDC34-6AB8-26C6-72A3-A762A70D35A1}" dt="2021-11-22T16:20:16.528" v="106"/>
          <ac:spMkLst>
            <pc:docMk/>
            <pc:sldMk cId="2601430921" sldId="257"/>
            <ac:spMk id="11" creationId="{A580F890-B085-4E95-96AA-55AEBEC5CE6E}"/>
          </ac:spMkLst>
        </pc:spChg>
        <pc:spChg chg="del">
          <ac:chgData name="Shravan Kananthoor" userId="S::shravan_kananthoor@thbs.com::84a08cec-de59-4ebf-a74a-8036af8e212a" providerId="AD" clId="Web-{D2BFDC34-6AB8-26C6-72A3-A762A70D35A1}" dt="2021-11-22T16:20:16.528" v="106"/>
          <ac:spMkLst>
            <pc:docMk/>
            <pc:sldMk cId="2601430921" sldId="257"/>
            <ac:spMk id="13" creationId="{D3F51FEB-38FB-4F6C-9F7B-2F2AFAB65463}"/>
          </ac:spMkLst>
        </pc:spChg>
        <pc:spChg chg="del">
          <ac:chgData name="Shravan Kananthoor" userId="S::shravan_kananthoor@thbs.com::84a08cec-de59-4ebf-a74a-8036af8e212a" providerId="AD" clId="Web-{D2BFDC34-6AB8-26C6-72A3-A762A70D35A1}" dt="2021-11-22T16:20:16.528" v="106"/>
          <ac:spMkLst>
            <pc:docMk/>
            <pc:sldMk cId="2601430921" sldId="257"/>
            <ac:spMk id="15" creationId="{1E547BA6-BAE0-43BB-A7CA-60F69CE252F0}"/>
          </ac:spMkLst>
        </pc:spChg>
        <pc:spChg chg="add">
          <ac:chgData name="Shravan Kananthoor" userId="S::shravan_kananthoor@thbs.com::84a08cec-de59-4ebf-a74a-8036af8e212a" providerId="AD" clId="Web-{D2BFDC34-6AB8-26C6-72A3-A762A70D35A1}" dt="2021-11-22T16:20:16.528" v="106"/>
          <ac:spMkLst>
            <pc:docMk/>
            <pc:sldMk cId="2601430921" sldId="257"/>
            <ac:spMk id="20" creationId="{C7FA33FF-088D-4F16-95A2-2C64D353DEA8}"/>
          </ac:spMkLst>
        </pc:spChg>
        <pc:spChg chg="add">
          <ac:chgData name="Shravan Kananthoor" userId="S::shravan_kananthoor@thbs.com::84a08cec-de59-4ebf-a74a-8036af8e212a" providerId="AD" clId="Web-{D2BFDC34-6AB8-26C6-72A3-A762A70D35A1}" dt="2021-11-22T16:20:16.528" v="106"/>
          <ac:spMkLst>
            <pc:docMk/>
            <pc:sldMk cId="2601430921" sldId="257"/>
            <ac:spMk id="22" creationId="{A376EFB1-01CF-419F-ABF1-2AF02BBFCBD1}"/>
          </ac:spMkLst>
        </pc:spChg>
        <pc:spChg chg="add">
          <ac:chgData name="Shravan Kananthoor" userId="S::shravan_kananthoor@thbs.com::84a08cec-de59-4ebf-a74a-8036af8e212a" providerId="AD" clId="Web-{D2BFDC34-6AB8-26C6-72A3-A762A70D35A1}" dt="2021-11-22T16:20:16.528" v="106"/>
          <ac:spMkLst>
            <pc:docMk/>
            <pc:sldMk cId="2601430921" sldId="257"/>
            <ac:spMk id="24" creationId="{FF9DEA15-78BD-4750-AA18-B9F28A6D5AB8}"/>
          </ac:spMkLst>
        </pc:spChg>
      </pc:sldChg>
      <pc:sldChg chg="addSp modSp new mod setBg modClrScheme chgLayout">
        <pc:chgData name="Shravan Kananthoor" userId="S::shravan_kananthoor@thbs.com::84a08cec-de59-4ebf-a74a-8036af8e212a" providerId="AD" clId="Web-{D2BFDC34-6AB8-26C6-72A3-A762A70D35A1}" dt="2021-11-22T16:12:58.872" v="78" actId="20577"/>
        <pc:sldMkLst>
          <pc:docMk/>
          <pc:sldMk cId="1179827555" sldId="268"/>
        </pc:sldMkLst>
        <pc:spChg chg="add mod">
          <ac:chgData name="Shravan Kananthoor" userId="S::shravan_kananthoor@thbs.com::84a08cec-de59-4ebf-a74a-8036af8e212a" providerId="AD" clId="Web-{D2BFDC34-6AB8-26C6-72A3-A762A70D35A1}" dt="2021-11-22T16:12:33.715" v="76"/>
          <ac:spMkLst>
            <pc:docMk/>
            <pc:sldMk cId="1179827555" sldId="268"/>
            <ac:spMk id="2" creationId="{A858D8F6-B566-475C-9E0F-8D5614D9EFBA}"/>
          </ac:spMkLst>
        </pc:spChg>
        <pc:spChg chg="add mod">
          <ac:chgData name="Shravan Kananthoor" userId="S::shravan_kananthoor@thbs.com::84a08cec-de59-4ebf-a74a-8036af8e212a" providerId="AD" clId="Web-{D2BFDC34-6AB8-26C6-72A3-A762A70D35A1}" dt="2021-11-22T16:12:58.872" v="78" actId="20577"/>
          <ac:spMkLst>
            <pc:docMk/>
            <pc:sldMk cId="1179827555" sldId="268"/>
            <ac:spMk id="3" creationId="{127A7363-AB6E-4F3A-B058-66335020E9BF}"/>
          </ac:spMkLst>
        </pc:spChg>
        <pc:spChg chg="add">
          <ac:chgData name="Shravan Kananthoor" userId="S::shravan_kananthoor@thbs.com::84a08cec-de59-4ebf-a74a-8036af8e212a" providerId="AD" clId="Web-{D2BFDC34-6AB8-26C6-72A3-A762A70D35A1}" dt="2021-11-22T16:12:33.715" v="76"/>
          <ac:spMkLst>
            <pc:docMk/>
            <pc:sldMk cId="1179827555" sldId="268"/>
            <ac:spMk id="8" creationId="{C7FA33FF-088D-4F16-95A2-2C64D353DEA8}"/>
          </ac:spMkLst>
        </pc:spChg>
        <pc:spChg chg="add">
          <ac:chgData name="Shravan Kananthoor" userId="S::shravan_kananthoor@thbs.com::84a08cec-de59-4ebf-a74a-8036af8e212a" providerId="AD" clId="Web-{D2BFDC34-6AB8-26C6-72A3-A762A70D35A1}" dt="2021-11-22T16:12:33.715" v="76"/>
          <ac:spMkLst>
            <pc:docMk/>
            <pc:sldMk cId="1179827555" sldId="268"/>
            <ac:spMk id="10" creationId="{A376EFB1-01CF-419F-ABF1-2AF02BBFCBD1}"/>
          </ac:spMkLst>
        </pc:spChg>
        <pc:spChg chg="add">
          <ac:chgData name="Shravan Kananthoor" userId="S::shravan_kananthoor@thbs.com::84a08cec-de59-4ebf-a74a-8036af8e212a" providerId="AD" clId="Web-{D2BFDC34-6AB8-26C6-72A3-A762A70D35A1}" dt="2021-11-22T16:12:33.715" v="76"/>
          <ac:spMkLst>
            <pc:docMk/>
            <pc:sldMk cId="1179827555" sldId="268"/>
            <ac:spMk id="12" creationId="{FF9DEA15-78BD-4750-AA18-B9F28A6D5AB8}"/>
          </ac:spMkLst>
        </pc:spChg>
      </pc:sldChg>
      <pc:sldChg chg="addSp delSp modSp new mod setBg modClrScheme chgLayout">
        <pc:chgData name="Shravan Kananthoor" userId="S::shravan_kananthoor@thbs.com::84a08cec-de59-4ebf-a74a-8036af8e212a" providerId="AD" clId="Web-{D2BFDC34-6AB8-26C6-72A3-A762A70D35A1}" dt="2021-11-22T16:19:10.620" v="105"/>
        <pc:sldMkLst>
          <pc:docMk/>
          <pc:sldMk cId="2183602933" sldId="269"/>
        </pc:sldMkLst>
        <pc:spChg chg="add mod">
          <ac:chgData name="Shravan Kananthoor" userId="S::shravan_kananthoor@thbs.com::84a08cec-de59-4ebf-a74a-8036af8e212a" providerId="AD" clId="Web-{D2BFDC34-6AB8-26C6-72A3-A762A70D35A1}" dt="2021-11-22T16:19:10.620" v="105"/>
          <ac:spMkLst>
            <pc:docMk/>
            <pc:sldMk cId="2183602933" sldId="269"/>
            <ac:spMk id="2" creationId="{9834162E-0B32-4090-A3F2-B9AA5F2E3FE7}"/>
          </ac:spMkLst>
        </pc:spChg>
        <pc:spChg chg="add del mod">
          <ac:chgData name="Shravan Kananthoor" userId="S::shravan_kananthoor@thbs.com::84a08cec-de59-4ebf-a74a-8036af8e212a" providerId="AD" clId="Web-{D2BFDC34-6AB8-26C6-72A3-A762A70D35A1}" dt="2021-11-22T16:16:26.911" v="104"/>
          <ac:spMkLst>
            <pc:docMk/>
            <pc:sldMk cId="2183602933" sldId="269"/>
            <ac:spMk id="3" creationId="{0489CD5E-1C8B-4541-A44D-5B5C31A7692E}"/>
          </ac:spMkLst>
        </pc:spChg>
        <pc:spChg chg="add del">
          <ac:chgData name="Shravan Kananthoor" userId="S::shravan_kananthoor@thbs.com::84a08cec-de59-4ebf-a74a-8036af8e212a" providerId="AD" clId="Web-{D2BFDC34-6AB8-26C6-72A3-A762A70D35A1}" dt="2021-11-22T16:19:10.620" v="105"/>
          <ac:spMkLst>
            <pc:docMk/>
            <pc:sldMk cId="2183602933" sldId="269"/>
            <ac:spMk id="9" creationId="{BACC6370-2D7E-4714-9D71-7542949D7D5D}"/>
          </ac:spMkLst>
        </pc:spChg>
        <pc:spChg chg="add del">
          <ac:chgData name="Shravan Kananthoor" userId="S::shravan_kananthoor@thbs.com::84a08cec-de59-4ebf-a74a-8036af8e212a" providerId="AD" clId="Web-{D2BFDC34-6AB8-26C6-72A3-A762A70D35A1}" dt="2021-11-22T16:19:10.620" v="105"/>
          <ac:spMkLst>
            <pc:docMk/>
            <pc:sldMk cId="2183602933" sldId="269"/>
            <ac:spMk id="11" creationId="{F68B3F68-107C-434F-AA38-110D5EA91B85}"/>
          </ac:spMkLst>
        </pc:spChg>
        <pc:spChg chg="add del">
          <ac:chgData name="Shravan Kananthoor" userId="S::shravan_kananthoor@thbs.com::84a08cec-de59-4ebf-a74a-8036af8e212a" providerId="AD" clId="Web-{D2BFDC34-6AB8-26C6-72A3-A762A70D35A1}" dt="2021-11-22T16:19:10.620" v="105"/>
          <ac:spMkLst>
            <pc:docMk/>
            <pc:sldMk cId="2183602933" sldId="269"/>
            <ac:spMk id="13" creationId="{AAD0DBB9-1A4B-4391-81D4-CB19F9AB918A}"/>
          </ac:spMkLst>
        </pc:spChg>
        <pc:spChg chg="add del">
          <ac:chgData name="Shravan Kananthoor" userId="S::shravan_kananthoor@thbs.com::84a08cec-de59-4ebf-a74a-8036af8e212a" providerId="AD" clId="Web-{D2BFDC34-6AB8-26C6-72A3-A762A70D35A1}" dt="2021-11-22T16:19:10.620" v="105"/>
          <ac:spMkLst>
            <pc:docMk/>
            <pc:sldMk cId="2183602933" sldId="269"/>
            <ac:spMk id="15" creationId="{063BBA22-50EA-4C4D-BE05-F1CE4E63AA56}"/>
          </ac:spMkLst>
        </pc:spChg>
        <pc:spChg chg="add">
          <ac:chgData name="Shravan Kananthoor" userId="S::shravan_kananthoor@thbs.com::84a08cec-de59-4ebf-a74a-8036af8e212a" providerId="AD" clId="Web-{D2BFDC34-6AB8-26C6-72A3-A762A70D35A1}" dt="2021-11-22T16:19:10.620" v="105"/>
          <ac:spMkLst>
            <pc:docMk/>
            <pc:sldMk cId="2183602933" sldId="269"/>
            <ac:spMk id="20" creationId="{ADF2AA3E-C714-4E8D-9F46-9E6FFF7FBA36}"/>
          </ac:spMkLst>
        </pc:spChg>
        <pc:graphicFrameChg chg="add mod modGraphic">
          <ac:chgData name="Shravan Kananthoor" userId="S::shravan_kananthoor@thbs.com::84a08cec-de59-4ebf-a74a-8036af8e212a" providerId="AD" clId="Web-{D2BFDC34-6AB8-26C6-72A3-A762A70D35A1}" dt="2021-11-22T16:19:10.620" v="105"/>
          <ac:graphicFrameMkLst>
            <pc:docMk/>
            <pc:sldMk cId="2183602933" sldId="269"/>
            <ac:graphicFrameMk id="5" creationId="{2797CFF4-D951-49E6-B092-154B681B8E84}"/>
          </ac:graphicFrameMkLst>
        </pc:graphicFrameChg>
      </pc:sldChg>
    </pc:docChg>
  </pc:docChgLst>
  <pc:docChgLst>
    <pc:chgData name="Shravan Kananthoor" userId="S::shravan_kananthoor@thbs.com::84a08cec-de59-4ebf-a74a-8036af8e212a" providerId="AD" clId="Web-{5C5F4647-1745-455A-84AF-B1F07A052E5A}"/>
    <pc:docChg chg="modSld">
      <pc:chgData name="Shravan Kananthoor" userId="S::shravan_kananthoor@thbs.com::84a08cec-de59-4ebf-a74a-8036af8e212a" providerId="AD" clId="Web-{5C5F4647-1745-455A-84AF-B1F07A052E5A}" dt="2021-11-29T03:16:13.469" v="2"/>
      <pc:docMkLst>
        <pc:docMk/>
      </pc:docMkLst>
      <pc:sldChg chg="addSp delSp modSp">
        <pc:chgData name="Shravan Kananthoor" userId="S::shravan_kananthoor@thbs.com::84a08cec-de59-4ebf-a74a-8036af8e212a" providerId="AD" clId="Web-{5C5F4647-1745-455A-84AF-B1F07A052E5A}" dt="2021-11-29T03:16:13.469" v="2"/>
        <pc:sldMkLst>
          <pc:docMk/>
          <pc:sldMk cId="109857222" sldId="256"/>
        </pc:sldMkLst>
        <pc:spChg chg="add del mod">
          <ac:chgData name="Shravan Kananthoor" userId="S::shravan_kananthoor@thbs.com::84a08cec-de59-4ebf-a74a-8036af8e212a" providerId="AD" clId="Web-{5C5F4647-1745-455A-84AF-B1F07A052E5A}" dt="2021-11-29T03:16:13.469" v="2"/>
          <ac:spMkLst>
            <pc:docMk/>
            <pc:sldMk cId="109857222" sldId="256"/>
            <ac:spMk id="2" creationId="{DE2644FC-29F5-41D9-A4CC-3BE340877A7C}"/>
          </ac:spMkLst>
        </pc:spChg>
      </pc:sldChg>
    </pc:docChg>
  </pc:docChgLst>
  <pc:docChgLst>
    <pc:chgData name="Shravan Kananthoor" userId="S::shravan_kananthoor@thbs.com::84a08cec-de59-4ebf-a74a-8036af8e212a" providerId="AD" clId="Web-{7D36190E-C586-40D0-8D0E-0346425DE408}"/>
    <pc:docChg chg="modSld">
      <pc:chgData name="Shravan Kananthoor" userId="S::shravan_kananthoor@thbs.com::84a08cec-de59-4ebf-a74a-8036af8e212a" providerId="AD" clId="Web-{7D36190E-C586-40D0-8D0E-0346425DE408}" dt="2021-11-23T05:12:40.600" v="6" actId="20577"/>
      <pc:docMkLst>
        <pc:docMk/>
      </pc:docMkLst>
      <pc:sldChg chg="modSp">
        <pc:chgData name="Shravan Kananthoor" userId="S::shravan_kananthoor@thbs.com::84a08cec-de59-4ebf-a74a-8036af8e212a" providerId="AD" clId="Web-{7D36190E-C586-40D0-8D0E-0346425DE408}" dt="2021-11-23T05:12:40.600" v="6" actId="20577"/>
        <pc:sldMkLst>
          <pc:docMk/>
          <pc:sldMk cId="306919637" sldId="264"/>
        </pc:sldMkLst>
        <pc:spChg chg="mod">
          <ac:chgData name="Shravan Kananthoor" userId="S::shravan_kananthoor@thbs.com::84a08cec-de59-4ebf-a74a-8036af8e212a" providerId="AD" clId="Web-{7D36190E-C586-40D0-8D0E-0346425DE408}" dt="2021-11-23T05:12:40.600" v="6" actId="20577"/>
          <ac:spMkLst>
            <pc:docMk/>
            <pc:sldMk cId="306919637" sldId="264"/>
            <ac:spMk id="5" creationId="{6BACC63A-353B-446E-BFC8-61D45635A288}"/>
          </ac:spMkLst>
        </pc:spChg>
      </pc:sldChg>
    </pc:docChg>
  </pc:docChgLst>
  <pc:docChgLst>
    <pc:chgData name="Shravan Kananthoor" userId="S::shravan_kananthoor@thbs.com::84a08cec-de59-4ebf-a74a-8036af8e212a" providerId="AD" clId="Web-{45ECFB0C-8A43-F4BD-B371-950528C3F551}"/>
    <pc:docChg chg="modSld">
      <pc:chgData name="Shravan Kananthoor" userId="S::shravan_kananthoor@thbs.com::84a08cec-de59-4ebf-a74a-8036af8e212a" providerId="AD" clId="Web-{45ECFB0C-8A43-F4BD-B371-950528C3F551}" dt="2021-11-17T15:52:54.850" v="33" actId="20577"/>
      <pc:docMkLst>
        <pc:docMk/>
      </pc:docMkLst>
      <pc:sldChg chg="modSp">
        <pc:chgData name="Shravan Kananthoor" userId="S::shravan_kananthoor@thbs.com::84a08cec-de59-4ebf-a74a-8036af8e212a" providerId="AD" clId="Web-{45ECFB0C-8A43-F4BD-B371-950528C3F551}" dt="2021-11-17T15:52:54.850" v="33" actId="20577"/>
        <pc:sldMkLst>
          <pc:docMk/>
          <pc:sldMk cId="2601430921" sldId="257"/>
        </pc:sldMkLst>
        <pc:spChg chg="mod">
          <ac:chgData name="Shravan Kananthoor" userId="S::shravan_kananthoor@thbs.com::84a08cec-de59-4ebf-a74a-8036af8e212a" providerId="AD" clId="Web-{45ECFB0C-8A43-F4BD-B371-950528C3F551}" dt="2021-11-17T15:52:54.850" v="33" actId="20577"/>
          <ac:spMkLst>
            <pc:docMk/>
            <pc:sldMk cId="2601430921" sldId="257"/>
            <ac:spMk id="2" creationId="{85C5A920-C458-48B0-8FF5-A963A3CE2961}"/>
          </ac:spMkLst>
        </pc:spChg>
      </pc:sldChg>
    </pc:docChg>
  </pc:docChgLst>
  <pc:docChgLst>
    <pc:chgData name="Shravan Kananthoor" userId="S::shravan_kananthoor@thbs.com::84a08cec-de59-4ebf-a74a-8036af8e212a" providerId="AD" clId="Web-{254561B5-72B6-44A8-B566-2AB8A6E43FC7}"/>
    <pc:docChg chg="delSld">
      <pc:chgData name="Shravan Kananthoor" userId="S::shravan_kananthoor@thbs.com::84a08cec-de59-4ebf-a74a-8036af8e212a" providerId="AD" clId="Web-{254561B5-72B6-44A8-B566-2AB8A6E43FC7}" dt="2021-11-26T09:24:16.950" v="0"/>
      <pc:docMkLst>
        <pc:docMk/>
      </pc:docMkLst>
      <pc:sldChg chg="del">
        <pc:chgData name="Shravan Kananthoor" userId="S::shravan_kananthoor@thbs.com::84a08cec-de59-4ebf-a74a-8036af8e212a" providerId="AD" clId="Web-{254561B5-72B6-44A8-B566-2AB8A6E43FC7}" dt="2021-11-26T09:24:16.950" v="0"/>
        <pc:sldMkLst>
          <pc:docMk/>
          <pc:sldMk cId="834754679" sldId="25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A0C36-B4F6-4C08-BF68-A3CA389DBD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98DA161-48B0-4473-B3D8-77B4DBBD5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Payment gateway</a:t>
          </a:r>
        </a:p>
      </dgm:t>
    </dgm:pt>
    <dgm:pt modelId="{1CD03D50-914A-41FD-9DE5-87972AD53789}" type="parTrans" cxnId="{80A9BDFB-1505-46D0-8A87-F4D0EDDF53A3}">
      <dgm:prSet/>
      <dgm:spPr/>
      <dgm:t>
        <a:bodyPr/>
        <a:lstStyle/>
        <a:p>
          <a:endParaRPr lang="en-US"/>
        </a:p>
      </dgm:t>
    </dgm:pt>
    <dgm:pt modelId="{59453FC7-8E96-46D6-A5F3-BBA390FCA7D6}" type="sibTrans" cxnId="{80A9BDFB-1505-46D0-8A87-F4D0EDDF53A3}">
      <dgm:prSet/>
      <dgm:spPr/>
      <dgm:t>
        <a:bodyPr/>
        <a:lstStyle/>
        <a:p>
          <a:endParaRPr lang="en-US"/>
        </a:p>
      </dgm:t>
    </dgm:pt>
    <dgm:pt modelId="{DFE520EB-9789-40CF-BC07-896C22E20D3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Bar code</a:t>
          </a:r>
          <a:r>
            <a:rPr lang="en-US" dirty="0"/>
            <a:t> scanner</a:t>
          </a:r>
        </a:p>
      </dgm:t>
    </dgm:pt>
    <dgm:pt modelId="{F1C8B80C-1EA4-4D2D-9667-A4C1D18BC1BD}" type="parTrans" cxnId="{6BEDAE38-6E4E-4D45-B986-54D3C9F98930}">
      <dgm:prSet/>
      <dgm:spPr/>
      <dgm:t>
        <a:bodyPr/>
        <a:lstStyle/>
        <a:p>
          <a:endParaRPr lang="en-US"/>
        </a:p>
      </dgm:t>
    </dgm:pt>
    <dgm:pt modelId="{42DB5494-C260-47D9-B638-168C893E168E}" type="sibTrans" cxnId="{6BEDAE38-6E4E-4D45-B986-54D3C9F98930}">
      <dgm:prSet/>
      <dgm:spPr/>
      <dgm:t>
        <a:bodyPr/>
        <a:lstStyle/>
        <a:p>
          <a:endParaRPr lang="en-US"/>
        </a:p>
      </dgm:t>
    </dgm:pt>
    <dgm:pt modelId="{60CC9F99-1B84-4B55-BDB3-3E7EA8CE6CE7}" type="pres">
      <dgm:prSet presAssocID="{321A0C36-B4F6-4C08-BF68-A3CA389DBD58}" presName="root" presStyleCnt="0">
        <dgm:presLayoutVars>
          <dgm:dir/>
          <dgm:resizeHandles val="exact"/>
        </dgm:presLayoutVars>
      </dgm:prSet>
      <dgm:spPr/>
    </dgm:pt>
    <dgm:pt modelId="{4B56C81A-E67A-4A57-903D-AA8CD4297C13}" type="pres">
      <dgm:prSet presAssocID="{198DA161-48B0-4473-B3D8-77B4DBBD5043}" presName="compNode" presStyleCnt="0"/>
      <dgm:spPr/>
    </dgm:pt>
    <dgm:pt modelId="{1928C16E-A835-457F-B7D2-DFAF1A674B6A}" type="pres">
      <dgm:prSet presAssocID="{198DA161-48B0-4473-B3D8-77B4DBBD50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DD50BA1-193D-4731-84CE-734E9517A93B}" type="pres">
      <dgm:prSet presAssocID="{198DA161-48B0-4473-B3D8-77B4DBBD5043}" presName="spaceRect" presStyleCnt="0"/>
      <dgm:spPr/>
    </dgm:pt>
    <dgm:pt modelId="{81FAF81F-A986-4214-8535-2362F68B11A3}" type="pres">
      <dgm:prSet presAssocID="{198DA161-48B0-4473-B3D8-77B4DBBD5043}" presName="textRect" presStyleLbl="revTx" presStyleIdx="0" presStyleCnt="2">
        <dgm:presLayoutVars>
          <dgm:chMax val="1"/>
          <dgm:chPref val="1"/>
        </dgm:presLayoutVars>
      </dgm:prSet>
      <dgm:spPr/>
    </dgm:pt>
    <dgm:pt modelId="{AD77E069-C4D6-4BF8-82B6-06B83BEFE48F}" type="pres">
      <dgm:prSet presAssocID="{59453FC7-8E96-46D6-A5F3-BBA390FCA7D6}" presName="sibTrans" presStyleCnt="0"/>
      <dgm:spPr/>
    </dgm:pt>
    <dgm:pt modelId="{F8A81965-587A-4336-90B6-AF47E0AF42C9}" type="pres">
      <dgm:prSet presAssocID="{DFE520EB-9789-40CF-BC07-896C22E20D30}" presName="compNode" presStyleCnt="0"/>
      <dgm:spPr/>
    </dgm:pt>
    <dgm:pt modelId="{7F59B1F1-DE11-415B-AB35-D4B7AFDCAC86}" type="pres">
      <dgm:prSet presAssocID="{DFE520EB-9789-40CF-BC07-896C22E20D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435D362-E15F-4B8E-B477-AC6CCDCA291C}" type="pres">
      <dgm:prSet presAssocID="{DFE520EB-9789-40CF-BC07-896C22E20D30}" presName="spaceRect" presStyleCnt="0"/>
      <dgm:spPr/>
    </dgm:pt>
    <dgm:pt modelId="{9228CDA1-B489-4110-924D-7DA76C0C56D5}" type="pres">
      <dgm:prSet presAssocID="{DFE520EB-9789-40CF-BC07-896C22E20D3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A673033-3FFA-43A4-BC00-78BEC843085D}" type="presOf" srcId="{321A0C36-B4F6-4C08-BF68-A3CA389DBD58}" destId="{60CC9F99-1B84-4B55-BDB3-3E7EA8CE6CE7}" srcOrd="0" destOrd="0" presId="urn:microsoft.com/office/officeart/2018/2/layout/IconLabelList"/>
    <dgm:cxn modelId="{6BEDAE38-6E4E-4D45-B986-54D3C9F98930}" srcId="{321A0C36-B4F6-4C08-BF68-A3CA389DBD58}" destId="{DFE520EB-9789-40CF-BC07-896C22E20D30}" srcOrd="1" destOrd="0" parTransId="{F1C8B80C-1EA4-4D2D-9667-A4C1D18BC1BD}" sibTransId="{42DB5494-C260-47D9-B638-168C893E168E}"/>
    <dgm:cxn modelId="{052819A6-640A-4244-B2B2-31B439B5AA19}" type="presOf" srcId="{198DA161-48B0-4473-B3D8-77B4DBBD5043}" destId="{81FAF81F-A986-4214-8535-2362F68B11A3}" srcOrd="0" destOrd="0" presId="urn:microsoft.com/office/officeart/2018/2/layout/IconLabelList"/>
    <dgm:cxn modelId="{8778F8BF-E2BD-4432-9211-FA66729A14E0}" type="presOf" srcId="{DFE520EB-9789-40CF-BC07-896C22E20D30}" destId="{9228CDA1-B489-4110-924D-7DA76C0C56D5}" srcOrd="0" destOrd="0" presId="urn:microsoft.com/office/officeart/2018/2/layout/IconLabelList"/>
    <dgm:cxn modelId="{80A9BDFB-1505-46D0-8A87-F4D0EDDF53A3}" srcId="{321A0C36-B4F6-4C08-BF68-A3CA389DBD58}" destId="{198DA161-48B0-4473-B3D8-77B4DBBD5043}" srcOrd="0" destOrd="0" parTransId="{1CD03D50-914A-41FD-9DE5-87972AD53789}" sibTransId="{59453FC7-8E96-46D6-A5F3-BBA390FCA7D6}"/>
    <dgm:cxn modelId="{463DAE98-7BEE-4963-B8F0-4F8E20EB351B}" type="presParOf" srcId="{60CC9F99-1B84-4B55-BDB3-3E7EA8CE6CE7}" destId="{4B56C81A-E67A-4A57-903D-AA8CD4297C13}" srcOrd="0" destOrd="0" presId="urn:microsoft.com/office/officeart/2018/2/layout/IconLabelList"/>
    <dgm:cxn modelId="{607B8D08-0BF5-4C57-A45F-263F0C4D0DC4}" type="presParOf" srcId="{4B56C81A-E67A-4A57-903D-AA8CD4297C13}" destId="{1928C16E-A835-457F-B7D2-DFAF1A674B6A}" srcOrd="0" destOrd="0" presId="urn:microsoft.com/office/officeart/2018/2/layout/IconLabelList"/>
    <dgm:cxn modelId="{B30A9F5E-DFD5-4D37-A225-0720353C2049}" type="presParOf" srcId="{4B56C81A-E67A-4A57-903D-AA8CD4297C13}" destId="{3DD50BA1-193D-4731-84CE-734E9517A93B}" srcOrd="1" destOrd="0" presId="urn:microsoft.com/office/officeart/2018/2/layout/IconLabelList"/>
    <dgm:cxn modelId="{C2358A7C-A4E8-4F90-A6E0-47EC9A6D76DF}" type="presParOf" srcId="{4B56C81A-E67A-4A57-903D-AA8CD4297C13}" destId="{81FAF81F-A986-4214-8535-2362F68B11A3}" srcOrd="2" destOrd="0" presId="urn:microsoft.com/office/officeart/2018/2/layout/IconLabelList"/>
    <dgm:cxn modelId="{0CB0E3BE-432C-49BE-9103-5D816377031A}" type="presParOf" srcId="{60CC9F99-1B84-4B55-BDB3-3E7EA8CE6CE7}" destId="{AD77E069-C4D6-4BF8-82B6-06B83BEFE48F}" srcOrd="1" destOrd="0" presId="urn:microsoft.com/office/officeart/2018/2/layout/IconLabelList"/>
    <dgm:cxn modelId="{AEF25A28-AAA6-474F-86F0-8D92E20027AC}" type="presParOf" srcId="{60CC9F99-1B84-4B55-BDB3-3E7EA8CE6CE7}" destId="{F8A81965-587A-4336-90B6-AF47E0AF42C9}" srcOrd="2" destOrd="0" presId="urn:microsoft.com/office/officeart/2018/2/layout/IconLabelList"/>
    <dgm:cxn modelId="{8BE96F14-A21A-4C9E-8638-C2AC590B5E20}" type="presParOf" srcId="{F8A81965-587A-4336-90B6-AF47E0AF42C9}" destId="{7F59B1F1-DE11-415B-AB35-D4B7AFDCAC86}" srcOrd="0" destOrd="0" presId="urn:microsoft.com/office/officeart/2018/2/layout/IconLabelList"/>
    <dgm:cxn modelId="{DC08D5EB-E2CD-4151-ABF5-ABF3690BE593}" type="presParOf" srcId="{F8A81965-587A-4336-90B6-AF47E0AF42C9}" destId="{D435D362-E15F-4B8E-B477-AC6CCDCA291C}" srcOrd="1" destOrd="0" presId="urn:microsoft.com/office/officeart/2018/2/layout/IconLabelList"/>
    <dgm:cxn modelId="{4F62AA87-7FF0-4F04-9BCA-A4480B20873D}" type="presParOf" srcId="{F8A81965-587A-4336-90B6-AF47E0AF42C9}" destId="{9228CDA1-B489-4110-924D-7DA76C0C56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8C16E-A835-457F-B7D2-DFAF1A674B6A}">
      <dsp:nvSpPr>
        <dsp:cNvPr id="0" name=""/>
        <dsp:cNvSpPr/>
      </dsp:nvSpPr>
      <dsp:spPr>
        <a:xfrm>
          <a:off x="1747800" y="402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AF81F-A986-4214-8535-2362F68B11A3}">
      <dsp:nvSpPr>
        <dsp:cNvPr id="0" name=""/>
        <dsp:cNvSpPr/>
      </dsp:nvSpPr>
      <dsp:spPr>
        <a:xfrm>
          <a:off x="559800" y="28167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Payment gateway</a:t>
          </a:r>
        </a:p>
      </dsp:txBody>
      <dsp:txXfrm>
        <a:off x="559800" y="2816744"/>
        <a:ext cx="4320000" cy="720000"/>
      </dsp:txXfrm>
    </dsp:sp>
    <dsp:sp modelId="{7F59B1F1-DE11-415B-AB35-D4B7AFDCAC86}">
      <dsp:nvSpPr>
        <dsp:cNvPr id="0" name=""/>
        <dsp:cNvSpPr/>
      </dsp:nvSpPr>
      <dsp:spPr>
        <a:xfrm>
          <a:off x="6823800" y="402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8CDA1-B489-4110-924D-7DA76C0C56D5}">
      <dsp:nvSpPr>
        <dsp:cNvPr id="0" name=""/>
        <dsp:cNvSpPr/>
      </dsp:nvSpPr>
      <dsp:spPr>
        <a:xfrm>
          <a:off x="5635800" y="28167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>
              <a:latin typeface="Calibri Light" panose="020F0302020204030204"/>
            </a:rPr>
            <a:t>Bar code</a:t>
          </a:r>
          <a:r>
            <a:rPr lang="en-US" sz="4600" kern="1200" dirty="0"/>
            <a:t> scanner</a:t>
          </a:r>
        </a:p>
      </dsp:txBody>
      <dsp:txXfrm>
        <a:off x="5635800" y="281674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36F85B7-35C6-4C3A-8CDB-B7616C77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60" y="643467"/>
            <a:ext cx="757968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37A66-E072-46A4-94C9-818A1730EBB4}"/>
              </a:ext>
            </a:extLst>
          </p:cNvPr>
          <p:cNvSpPr txBox="1"/>
          <p:nvPr/>
        </p:nvSpPr>
        <p:spPr>
          <a:xfrm>
            <a:off x="4105275" y="5414962"/>
            <a:ext cx="500538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Train Ticket Reservation System</a:t>
            </a:r>
            <a:r>
              <a:rPr lang="en-US" sz="2800">
                <a:cs typeface="Calibri"/>
              </a:rPr>
              <a:t> </a:t>
            </a:r>
          </a:p>
          <a:p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8499E-7A64-4830-BF22-D1E584987BD9}"/>
              </a:ext>
            </a:extLst>
          </p:cNvPr>
          <p:cNvSpPr txBox="1"/>
          <p:nvPr/>
        </p:nvSpPr>
        <p:spPr>
          <a:xfrm>
            <a:off x="5272088" y="511730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Calibri"/>
              </a:rPr>
              <a:t>Project Presentation 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4D9B859-DBB9-47A3-A935-8279D113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2" y="163512"/>
            <a:ext cx="4980818" cy="3664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DA56F-981D-42DD-B4E8-AB2000C09E4C}"/>
              </a:ext>
            </a:extLst>
          </p:cNvPr>
          <p:cNvSpPr txBox="1"/>
          <p:nvPr/>
        </p:nvSpPr>
        <p:spPr>
          <a:xfrm>
            <a:off x="2293257" y="39261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Front end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CD58FF6-902C-4E7D-9147-75C5F693E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20" y="166230"/>
            <a:ext cx="5198532" cy="3658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8408F-EFA1-4D0D-B0F7-695016E50BF3}"/>
              </a:ext>
            </a:extLst>
          </p:cNvPr>
          <p:cNvSpPr txBox="1"/>
          <p:nvPr/>
        </p:nvSpPr>
        <p:spPr>
          <a:xfrm>
            <a:off x="8822417" y="39843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62956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044B9-94DC-49F7-97EE-49B1D81C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7200" b="1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THANK YOU</a:t>
            </a:r>
            <a:endParaRPr lang="en-US" sz="6000" b="1">
              <a:solidFill>
                <a:schemeClr val="bg1">
                  <a:lumMod val="95000"/>
                  <a:lumOff val="5000"/>
                </a:schemeClr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773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E0F2B-1794-4102-BC31-F0322CD1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Presented by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9E04-2928-4A1D-8350-EC765299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3200">
                <a:ea typeface="+mn-lt"/>
                <a:cs typeface="+mn-lt"/>
              </a:rPr>
              <a:t>Kirubavathi Kumar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3200">
                <a:ea typeface="+mn-lt"/>
                <a:cs typeface="+mn-lt"/>
              </a:rPr>
              <a:t>Noah Fedrich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3200">
                <a:ea typeface="+mn-lt"/>
                <a:cs typeface="+mn-lt"/>
              </a:rPr>
              <a:t>Shravan </a:t>
            </a:r>
            <a:r>
              <a:rPr lang="en-US" sz="3200" err="1">
                <a:ea typeface="+mn-lt"/>
                <a:cs typeface="+mn-lt"/>
              </a:rPr>
              <a:t>Kananthoor</a:t>
            </a:r>
            <a:endParaRPr lang="en-US" sz="32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3200">
                <a:ea typeface="+mn-lt"/>
                <a:cs typeface="+mn-lt"/>
              </a:rPr>
              <a:t>Sujan G Bhargav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3928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8D8F6-B566-475C-9E0F-8D5614D9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Problem statement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7363-AB6E-4F3A-B058-66335020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cs typeface="Calibri"/>
              </a:rPr>
              <a:t>Build an application which should take train number and passenger details as input.</a:t>
            </a:r>
          </a:p>
          <a:p>
            <a:r>
              <a:rPr lang="en-US" sz="3200">
                <a:cs typeface="Calibri"/>
              </a:rPr>
              <a:t>The application should generate a train ticket using the train details and passenger details.</a:t>
            </a:r>
          </a:p>
          <a:p>
            <a:r>
              <a:rPr lang="en-US" sz="3200">
                <a:cs typeface="Calibri"/>
              </a:rPr>
              <a:t>Both the train and passenger details has to be stored in database.</a:t>
            </a:r>
          </a:p>
          <a:p>
            <a:r>
              <a:rPr lang="en-US" sz="3200">
                <a:cs typeface="Calibri"/>
              </a:rPr>
              <a:t>The passenger's name, age, and gender should be accepted from the user.</a:t>
            </a:r>
          </a:p>
        </p:txBody>
      </p:sp>
    </p:spTree>
    <p:extLst>
      <p:ext uri="{BB962C8B-B14F-4D97-AF65-F5344CB8AC3E}">
        <p14:creationId xmlns:p14="http://schemas.microsoft.com/office/powerpoint/2010/main" val="117982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D0047-56F1-4EA8-9F13-93BE6496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MVC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4AF72FD-C0CC-4E58-91D7-6F6F2B427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029" y="643466"/>
            <a:ext cx="487527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7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0548B-C8B4-45A7-A5C8-5AF4AC3D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Software tools used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5BF5-9393-4501-BB28-2FF7B12A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cs typeface="Calibri"/>
              </a:rPr>
              <a:t>Spring tool suite(STS)</a:t>
            </a:r>
          </a:p>
          <a:p>
            <a:r>
              <a:rPr lang="en-US" sz="3200" err="1">
                <a:cs typeface="Calibri"/>
              </a:rPr>
              <a:t>Mysql</a:t>
            </a:r>
            <a:endParaRPr lang="en-US" sz="3200">
              <a:cs typeface="Calibri"/>
            </a:endParaRPr>
          </a:p>
          <a:p>
            <a:r>
              <a:rPr lang="en-US" sz="3200">
                <a:cs typeface="Calibri"/>
              </a:rPr>
              <a:t>Visual Studio Code</a:t>
            </a:r>
          </a:p>
          <a:p>
            <a:r>
              <a:rPr lang="en-US" sz="3200">
                <a:cs typeface="Calibri"/>
              </a:rPr>
              <a:t>Postman/swagger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72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F6C0A-3762-4C3A-A927-2241DA77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Front end UI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91B6-29A2-49F9-BF5C-2B8ADBD9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The front end is designed using Visual Studio Code.</a:t>
            </a:r>
          </a:p>
          <a:p>
            <a:r>
              <a:rPr lang="en-US" sz="2400">
                <a:cs typeface="Calibri"/>
              </a:rPr>
              <a:t>The language here used is HTML.</a:t>
            </a:r>
          </a:p>
          <a:p>
            <a:r>
              <a:rPr lang="en-US" sz="2400">
                <a:cs typeface="Calibri"/>
              </a:rPr>
              <a:t>Forms of passenger trains and tickets are created using VSC and they are made linked with each other.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70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E88D-CCEF-43B1-ADFE-B2E40BD1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API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BCD0-D64E-4AD7-B282-8AED5296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API is developed using Spring tool suite(STS).</a:t>
            </a:r>
            <a:endParaRPr lang="en-US">
              <a:cs typeface="Calibri" panose="020F0502020204030204"/>
            </a:endParaRPr>
          </a:p>
          <a:p>
            <a:r>
              <a:rPr lang="en-US" sz="2400">
                <a:cs typeface="Calibri"/>
              </a:rPr>
              <a:t>API for passenger trains and tickets are developed.</a:t>
            </a:r>
          </a:p>
          <a:p>
            <a:r>
              <a:rPr lang="en-US" sz="2400">
                <a:cs typeface="Calibri"/>
              </a:rPr>
              <a:t>API is used to access data and server software (tomcat).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96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B4C2D-3260-4601-AFCB-C2E5F0CD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Back end (database)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ACC63A-353B-446E-BFC8-61D45635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>
                <a:cs typeface="Calibri"/>
              </a:rPr>
              <a:t>Mysql</a:t>
            </a:r>
            <a:r>
              <a:rPr lang="en-US" sz="2400">
                <a:cs typeface="Calibri"/>
              </a:rPr>
              <a:t> is used as a database where the data is stored in the form of table.</a:t>
            </a:r>
          </a:p>
          <a:p>
            <a:r>
              <a:rPr lang="en-US" sz="2400">
                <a:cs typeface="Calibri"/>
              </a:rPr>
              <a:t>Tables of passenger train and ticket are created with help of API.</a:t>
            </a:r>
          </a:p>
          <a:p>
            <a:r>
              <a:rPr lang="en-US" sz="2400">
                <a:cs typeface="Calibri"/>
              </a:rPr>
              <a:t>The table will be updated with help of CRUD operations performed in UI</a:t>
            </a:r>
          </a:p>
        </p:txBody>
      </p:sp>
    </p:spTree>
    <p:extLst>
      <p:ext uri="{BB962C8B-B14F-4D97-AF65-F5344CB8AC3E}">
        <p14:creationId xmlns:p14="http://schemas.microsoft.com/office/powerpoint/2010/main" val="30691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4162E-0B32-4090-A3F2-B9AA5F2E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Future enhancement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97CFF4-D951-49E6-B092-154B681B8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87338"/>
              </p:ext>
            </p:extLst>
          </p:nvPr>
        </p:nvGraphicFramePr>
        <p:xfrm>
          <a:off x="992529" y="2271919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60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Presented by </vt:lpstr>
      <vt:lpstr>Problem statement</vt:lpstr>
      <vt:lpstr>MVC Architecture</vt:lpstr>
      <vt:lpstr>Software tools used</vt:lpstr>
      <vt:lpstr>Front end UI</vt:lpstr>
      <vt:lpstr>API</vt:lpstr>
      <vt:lpstr>Back end (database)</vt:lpstr>
      <vt:lpstr>Future enhancement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2021-11-17T09:35:28Z</dcterms:created>
  <dcterms:modified xsi:type="dcterms:W3CDTF">2021-11-29T04:39:54Z</dcterms:modified>
</cp:coreProperties>
</file>