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0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5B786E-4930-4B73-AF44-DB4970F2F491}">
  <a:tblStyle styleId="{245B786E-4930-4B73-AF44-DB4970F2F4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86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5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6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6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84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2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5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31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31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69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78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SHbC7QEQd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207893" y="314036"/>
            <a:ext cx="9826535" cy="402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ts val="7200"/>
            </a:pPr>
            <a:r>
              <a:rPr lang="en-US" dirty="0">
                <a:solidFill>
                  <a:schemeClr val="tx1"/>
                </a:solidFill>
              </a:rPr>
              <a:t>ALPHA PRESENTATION</a:t>
            </a:r>
            <a:br>
              <a:rPr lang="en-US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 rot="10800000" flipV="1">
            <a:off x="1392617" y="4658709"/>
            <a:ext cx="10042000" cy="52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dirty="0"/>
              <a:t>DIVYA SHRIVASTAVA, KIRUBEL TADESSE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49251" y="212712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GB" dirty="0">
                <a:solidFill>
                  <a:srgbClr val="3F3F3F"/>
                </a:solidFill>
                <a:latin typeface="Calibri"/>
                <a:cs typeface="Calibri"/>
              </a:rPr>
              <a:t>OBJECTIVE</a:t>
            </a:r>
            <a:endParaRPr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idx="1"/>
          </p:nvPr>
        </p:nvSpPr>
        <p:spPr>
          <a:xfrm>
            <a:off x="1097280" y="1845733"/>
            <a:ext cx="10058400" cy="452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develop a visualization tool to analyse the relationship between websites and their performance parameters which affects their ranking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4FE44-E7B1-4A19-A458-D3AD6CED3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52256"/>
            <a:ext cx="5998129" cy="3118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</a:pPr>
            <a:r>
              <a:rPr lang="en-US" dirty="0">
                <a:solidFill>
                  <a:srgbClr val="3F3F3F"/>
                </a:solidFill>
                <a:latin typeface="Calibri"/>
                <a:cs typeface="Calibri"/>
              </a:rPr>
              <a:t>DESIGN</a:t>
            </a:r>
            <a:endParaRPr dirty="0">
              <a:solidFill>
                <a:srgbClr val="3F3F3F"/>
              </a:solidFill>
              <a:latin typeface="Calibri"/>
              <a:cs typeface="Calibri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D26A278-EA4A-4830-9A3A-31B4D7322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7448" y="1846263"/>
            <a:ext cx="6402841" cy="42402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7315" y="203476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GB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VISUALIZATION TOOL DEMO</a:t>
            </a:r>
            <a:endParaRPr dirty="0">
              <a:solidFill>
                <a:srgbClr val="3F3F3F"/>
              </a:solidFill>
              <a:latin typeface="Calibri"/>
              <a:cs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idx="1"/>
          </p:nvPr>
        </p:nvSpPr>
        <p:spPr>
          <a:xfrm>
            <a:off x="1217350" y="1737360"/>
            <a:ext cx="9938330" cy="477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dirty="0">
              <a:hlinkClick r:id="rId3"/>
            </a:endParaRPr>
          </a:p>
          <a:p>
            <a:pPr marL="0" lvl="0" indent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dirty="0">
              <a:hlinkClick r:id="rId3"/>
            </a:endParaRPr>
          </a:p>
          <a:p>
            <a:pPr marL="0" lvl="0" indent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dirty="0">
              <a:hlinkClick r:id="rId3"/>
            </a:endParaRPr>
          </a:p>
          <a:p>
            <a:pPr marL="0" lvl="0" indent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https://youtu.be/qSHbC7QEQdI</a:t>
            </a:r>
            <a:endParaRPr lang="en-US" dirty="0"/>
          </a:p>
          <a:p>
            <a:pPr marL="0" lvl="0" indent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097280" y="27609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dirty="0">
                <a:solidFill>
                  <a:srgbClr val="3F3F3F"/>
                </a:solidFill>
                <a:latin typeface="Calibri"/>
                <a:cs typeface="Calibri"/>
              </a:rPr>
              <a:t>HISTOGRAM VIEW</a:t>
            </a:r>
            <a:endParaRPr dirty="0">
              <a:solidFill>
                <a:srgbClr val="3F3F3F"/>
              </a:solidFill>
              <a:latin typeface="Calibri"/>
              <a:cs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idx="1"/>
          </p:nvPr>
        </p:nvSpPr>
        <p:spPr>
          <a:xfrm>
            <a:off x="977462" y="1726893"/>
            <a:ext cx="10058218" cy="469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❏"/>
            </a:pPr>
            <a:endParaRPr sz="2400" dirty="0"/>
          </a:p>
          <a:p>
            <a:pPr marL="76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D20AB-3D85-4473-9C7E-7D45FDD9C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14" y="1938885"/>
            <a:ext cx="8976730" cy="40687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838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</a:pPr>
            <a:r>
              <a:rPr lang="en-GB" dirty="0">
                <a:solidFill>
                  <a:srgbClr val="3F3F3F"/>
                </a:solidFill>
                <a:latin typeface="Calibri"/>
                <a:cs typeface="Calibri"/>
              </a:rPr>
              <a:t>DENSITY VIEW</a:t>
            </a:r>
            <a:endParaRPr dirty="0">
              <a:solidFill>
                <a:srgbClr val="3F3F3F"/>
              </a:solidFill>
              <a:latin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CCBD23-9D8B-47FE-B428-920DC019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173" y="1924931"/>
            <a:ext cx="9115426" cy="4346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GB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QUESTIONS?</a:t>
            </a:r>
            <a:endParaRPr dirty="0">
              <a:solidFill>
                <a:srgbClr val="3F3F3F"/>
              </a:solidFill>
              <a:latin typeface="Calibri"/>
              <a:cs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idx="1"/>
          </p:nvPr>
        </p:nvSpPr>
        <p:spPr>
          <a:xfrm>
            <a:off x="1217350" y="1845725"/>
            <a:ext cx="9938400" cy="422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endParaRPr lang="en-GB" sz="24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</TotalTime>
  <Words>50</Words>
  <Application>Microsoft Office PowerPoint</Application>
  <PresentationFormat>Widescreen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ALPHA PRESENTATION </vt:lpstr>
      <vt:lpstr>OBJECTIVE</vt:lpstr>
      <vt:lpstr>DESIGN</vt:lpstr>
      <vt:lpstr>VISUALIZATION TOOL DEMO</vt:lpstr>
      <vt:lpstr>HISTOGRAM VIEW</vt:lpstr>
      <vt:lpstr>DENSITY 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50863 Adaptive Streaming Prototype for Buffer Based Algorithm</dc:title>
  <dc:creator>Ashley</dc:creator>
  <cp:lastModifiedBy>Divya Shrivastava</cp:lastModifiedBy>
  <cp:revision>48</cp:revision>
  <dcterms:modified xsi:type="dcterms:W3CDTF">2018-10-15T01:20:37Z</dcterms:modified>
</cp:coreProperties>
</file>