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3359051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KIRUDHAYA.S</a:t>
            </a:r>
          </a:p>
          <a:p>
            <a:r>
              <a:rPr lang="en-US" sz="2400" dirty="0"/>
              <a:t>REGISTER NO /NMID: 2422K1256/96FC3F30550AD9AA5904FBACABB54EC3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 </a:t>
            </a:r>
          </a:p>
          <a:p>
            <a:r>
              <a:rPr lang="en-US" sz="2400" dirty="0"/>
              <a:t>COLLEGE: COLLEGE/ UNIVERSITY Maharani arts and science college/</a:t>
            </a:r>
            <a:r>
              <a:rPr lang="en-US" sz="2400" dirty="0" err="1"/>
              <a:t>Bharathiyar</a:t>
            </a:r>
            <a:r>
              <a:rPr lang="en-US" sz="2400" dirty="0"/>
              <a:t>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1E1AB-4E27-8A3D-E9E5-A22F4C931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" y="2350121"/>
            <a:ext cx="2666541" cy="32516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2D827-5216-4E58-92FF-5A792055E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678" y="719666"/>
            <a:ext cx="3036140" cy="54186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AAEDA9-B41B-33D8-F3C1-0AB7CFD92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38" y="2568991"/>
            <a:ext cx="4927656" cy="23748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A05B2-74DB-D695-0A6F-0BC6F2E5031F}"/>
              </a:ext>
            </a:extLst>
          </p:cNvPr>
          <p:cNvSpPr txBox="1"/>
          <p:nvPr/>
        </p:nvSpPr>
        <p:spPr>
          <a:xfrm>
            <a:off x="2443444" y="1954589"/>
            <a:ext cx="610496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project provides a modern alternative to static </a:t>
            </a:r>
            <a:r>
              <a:rPr lang="en-US" sz="3200" dirty="0" err="1"/>
              <a:t>resumes.Helps</a:t>
            </a:r>
            <a:r>
              <a:rPr lang="en-US" sz="3200" dirty="0"/>
              <a:t> users present themselves in a professional yet creative </a:t>
            </a:r>
            <a:r>
              <a:rPr lang="en-US" sz="3200" dirty="0" err="1"/>
              <a:t>way.Portfolio</a:t>
            </a:r>
            <a:r>
              <a:rPr lang="en-US" sz="3200" dirty="0"/>
              <a:t> can be extended with more sections (blogs, certifications, achievements).A valuable project for students and job seekers.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B0D11-2992-EA1C-18AD-1435073252C4}"/>
              </a:ext>
            </a:extLst>
          </p:cNvPr>
          <p:cNvSpPr txBox="1"/>
          <p:nvPr/>
        </p:nvSpPr>
        <p:spPr>
          <a:xfrm>
            <a:off x="2971853" y="2555113"/>
            <a:ext cx="61049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i="1" dirty="0"/>
              <a:t>Creative personal portfolio with 3D animation and interactive </a:t>
            </a:r>
            <a:r>
              <a:rPr lang="en-US" sz="4000" b="1" i="1" dirty="0" err="1"/>
              <a:t>ui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2A790-AC4F-3AC9-208B-44C73F7AB310}"/>
              </a:ext>
            </a:extLst>
          </p:cNvPr>
          <p:cNvSpPr txBox="1"/>
          <p:nvPr/>
        </p:nvSpPr>
        <p:spPr>
          <a:xfrm>
            <a:off x="834072" y="1552635"/>
            <a:ext cx="9000565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Students often lack a personalized, creative digital portfolio to showcase skills, academic projects, and </a:t>
            </a:r>
            <a:r>
              <a:rPr lang="en-US" sz="3600" dirty="0" err="1"/>
              <a:t>achievements.Existing</a:t>
            </a:r>
            <a:r>
              <a:rPr lang="en-US" sz="3600" dirty="0"/>
              <a:t> platforms (like LinkedIn or basic resumes) do not provide interactive or 3D </a:t>
            </a:r>
            <a:r>
              <a:rPr lang="en-US" sz="3600" dirty="0" err="1"/>
              <a:t>experiences.There</a:t>
            </a:r>
            <a:r>
              <a:rPr lang="en-US" sz="3600" dirty="0"/>
              <a:t> is a need for a user-friendly, visually engaging portfolio that highlights creativity along with technical skills.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CF05B-8D9E-D988-6520-59B849D66C10}"/>
              </a:ext>
            </a:extLst>
          </p:cNvPr>
          <p:cNvSpPr txBox="1"/>
          <p:nvPr/>
        </p:nvSpPr>
        <p:spPr>
          <a:xfrm>
            <a:off x="1298203" y="2179827"/>
            <a:ext cx="80458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The project focuses on developing a Creative Personal Portfolio Website using HTML, CSS, and </a:t>
            </a:r>
            <a:r>
              <a:rPr lang="en-US" sz="3200" dirty="0" err="1"/>
              <a:t>JavaScript.It</a:t>
            </a:r>
            <a:r>
              <a:rPr lang="en-US" sz="3200" dirty="0"/>
              <a:t> includes 3D animations and interactive UI to make the portfolio more </a:t>
            </a:r>
            <a:r>
              <a:rPr lang="en-US" sz="3200" dirty="0" err="1"/>
              <a:t>engaging.The</a:t>
            </a:r>
            <a:r>
              <a:rPr lang="en-US" sz="3200" dirty="0"/>
              <a:t> portfolio highlights profile details, technical skills, academic projects, and achievements.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B764D-286B-7C1F-151F-2ADBC6C358D9}"/>
              </a:ext>
            </a:extLst>
          </p:cNvPr>
          <p:cNvSpPr txBox="1"/>
          <p:nvPr/>
        </p:nvSpPr>
        <p:spPr>
          <a:xfrm>
            <a:off x="1903880" y="1695450"/>
            <a:ext cx="767827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Students – to present skills and projects for academic purposes</a:t>
            </a:r>
          </a:p>
          <a:p>
            <a:r>
              <a:rPr lang="en-US" sz="3200" dirty="0"/>
              <a:t>Job Seekers – to share an interactive portfolio with recruiters</a:t>
            </a:r>
          </a:p>
          <a:p>
            <a:r>
              <a:rPr lang="en-US" sz="3200" dirty="0"/>
              <a:t>Freelancers/Designers – to showcase creative works in a visually appealing format.</a:t>
            </a:r>
          </a:p>
          <a:p>
            <a:r>
              <a:rPr lang="en-US" sz="3200" dirty="0"/>
              <a:t> Organization– can use as a template to represent their team members.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5D169-94C1-1720-2868-87516911802F}"/>
              </a:ext>
            </a:extLst>
          </p:cNvPr>
          <p:cNvSpPr txBox="1"/>
          <p:nvPr/>
        </p:nvSpPr>
        <p:spPr>
          <a:xfrm>
            <a:off x="2819400" y="2054215"/>
            <a:ext cx="61049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Frontend Languages: HTML, CSS, </a:t>
            </a:r>
            <a:r>
              <a:rPr lang="en-US" sz="3600" dirty="0" err="1"/>
              <a:t>JavaScriptDesign</a:t>
            </a:r>
            <a:r>
              <a:rPr lang="en-US" sz="3600" dirty="0"/>
              <a:t> Techniques: CSS 3D transforms, animations, </a:t>
            </a:r>
            <a:r>
              <a:rPr lang="en-US" sz="3600" dirty="0" err="1"/>
              <a:t>transitionsEditor</a:t>
            </a:r>
            <a:r>
              <a:rPr lang="en-US" sz="3600" dirty="0"/>
              <a:t>: VS </a:t>
            </a:r>
            <a:r>
              <a:rPr lang="en-US" sz="3600" dirty="0" err="1"/>
              <a:t>CodeVersion</a:t>
            </a:r>
            <a:r>
              <a:rPr lang="en-US" sz="3600" dirty="0"/>
              <a:t> Control: </a:t>
            </a:r>
            <a:r>
              <a:rPr lang="en-US" sz="3600" dirty="0" err="1"/>
              <a:t>Git</a:t>
            </a:r>
            <a:r>
              <a:rPr lang="en-US" sz="3600" dirty="0"/>
              <a:t> &amp;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C9903-7DC2-8C6C-6F37-C87143378D7F}"/>
              </a:ext>
            </a:extLst>
          </p:cNvPr>
          <p:cNvSpPr txBox="1"/>
          <p:nvPr/>
        </p:nvSpPr>
        <p:spPr>
          <a:xfrm>
            <a:off x="1652121" y="1835946"/>
            <a:ext cx="6970058" cy="35394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/>
              <a:t>Header Section: Profile photo, name, and </a:t>
            </a:r>
            <a:r>
              <a:rPr lang="en-US" sz="3200" dirty="0" err="1"/>
              <a:t>tagline.About</a:t>
            </a:r>
            <a:r>
              <a:rPr lang="en-US" sz="3200" dirty="0"/>
              <a:t> Section: Personal details, education, and </a:t>
            </a:r>
            <a:r>
              <a:rPr lang="en-US" sz="3200" dirty="0" err="1"/>
              <a:t>skills.Projects</a:t>
            </a:r>
            <a:r>
              <a:rPr lang="en-US" sz="3200" dirty="0"/>
              <a:t> Section: Interactive 3D cards with project </a:t>
            </a:r>
            <a:r>
              <a:rPr lang="en-US" sz="3200" dirty="0" err="1"/>
              <a:t>details.Resume</a:t>
            </a:r>
            <a:r>
              <a:rPr lang="en-US" sz="3200" dirty="0"/>
              <a:t> Section: Downloadable PDF </a:t>
            </a:r>
            <a:r>
              <a:rPr lang="en-US" sz="3200" dirty="0" err="1"/>
              <a:t>resume.Contact</a:t>
            </a:r>
            <a:r>
              <a:rPr lang="en-US" sz="3200" dirty="0"/>
              <a:t> Section: Email, phone, and GitHub link.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EAC7F-7113-08A0-F28B-01667CCB3330}"/>
              </a:ext>
            </a:extLst>
          </p:cNvPr>
          <p:cNvSpPr txBox="1"/>
          <p:nvPr/>
        </p:nvSpPr>
        <p:spPr>
          <a:xfrm>
            <a:off x="2209799" y="1551145"/>
            <a:ext cx="72927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Profile photo with hover animations.3D interactive cube highlighting UI/Design/Code </a:t>
            </a:r>
            <a:r>
              <a:rPr lang="en-US" sz="3600" dirty="0" err="1"/>
              <a:t>skills.Responsive</a:t>
            </a:r>
            <a:r>
              <a:rPr lang="en-US" sz="3600" dirty="0"/>
              <a:t> design (works on mobile &amp; desktop).Modal pop-up for contact </a:t>
            </a:r>
            <a:r>
              <a:rPr lang="en-US" sz="3600" dirty="0" err="1"/>
              <a:t>information.Downloadable</a:t>
            </a:r>
            <a:r>
              <a:rPr lang="en-US" sz="3600" dirty="0"/>
              <a:t> resume </a:t>
            </a:r>
            <a:r>
              <a:rPr lang="en-US" sz="3600" dirty="0" err="1"/>
              <a:t>option.Interactive</a:t>
            </a:r>
            <a:r>
              <a:rPr lang="en-US" sz="3600" dirty="0"/>
              <a:t> project cards with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Kiru Dhaya</cp:lastModifiedBy>
  <cp:revision>24</cp:revision>
  <dcterms:created xsi:type="dcterms:W3CDTF">2024-03-29T15:07:22Z</dcterms:created>
  <dcterms:modified xsi:type="dcterms:W3CDTF">2025-08-29T16:28:13Z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