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21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2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3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801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1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2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76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64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2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D58C0F-AEBA-4EC4-B86A-6D1F6D22CDA6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BB26C9-47FB-41D6-AD06-43256460140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28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9DD38-3F6C-4CCC-9AD7-B413EAB99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Meine 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F223F5-8851-43FC-95C4-489AA618D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Christian Stremel</a:t>
            </a:r>
          </a:p>
        </p:txBody>
      </p:sp>
    </p:spTree>
    <p:extLst>
      <p:ext uri="{BB962C8B-B14F-4D97-AF65-F5344CB8AC3E}">
        <p14:creationId xmlns:p14="http://schemas.microsoft.com/office/powerpoint/2010/main" val="30494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DC825-DC56-4677-9130-7B7F3FF0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Lebenslauf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E4C01-AB9B-400A-9127-06DEE728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Fachhochschulreife Technikzweig</a:t>
            </a:r>
          </a:p>
          <a:p>
            <a:endParaRPr lang="de-DE" dirty="0"/>
          </a:p>
          <a:p>
            <a:r>
              <a:rPr lang="de-DE" dirty="0"/>
              <a:t>Ausbildung bei der Bundeswehr</a:t>
            </a:r>
          </a:p>
          <a:p>
            <a:endParaRPr lang="de-DE" dirty="0"/>
          </a:p>
          <a:p>
            <a:r>
              <a:rPr lang="de-DE" dirty="0"/>
              <a:t>Dualer Student bei Rohde &amp; Schwarz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3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73F5E-A2E3-45F7-9522-10C7804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Rohde und Schwarz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135F9-7C6C-42BE-AA42-3102B82E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Abteilung stetig wechselnd</a:t>
            </a:r>
          </a:p>
          <a:p>
            <a:endParaRPr lang="de-DE" dirty="0"/>
          </a:p>
          <a:p>
            <a:r>
              <a:rPr lang="de-DE" dirty="0"/>
              <a:t>Zuletzt in 3TTE</a:t>
            </a:r>
          </a:p>
          <a:p>
            <a:endParaRPr lang="de-DE" dirty="0"/>
          </a:p>
          <a:p>
            <a:r>
              <a:rPr lang="de-DE" dirty="0"/>
              <a:t>Letztes Projekt Radiotestautomatisierung</a:t>
            </a:r>
          </a:p>
        </p:txBody>
      </p:sp>
    </p:spTree>
    <p:extLst>
      <p:ext uri="{BB962C8B-B14F-4D97-AF65-F5344CB8AC3E}">
        <p14:creationId xmlns:p14="http://schemas.microsoft.com/office/powerpoint/2010/main" val="1726252125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29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Franklin Gothic Book</vt:lpstr>
      <vt:lpstr>Zuschneiden</vt:lpstr>
      <vt:lpstr>Meine Person</vt:lpstr>
      <vt:lpstr>Lebenslauf</vt:lpstr>
      <vt:lpstr>Rohde und Schwarz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 Person</dc:title>
  <dc:creator>Chris</dc:creator>
  <cp:lastModifiedBy>Chris</cp:lastModifiedBy>
  <cp:revision>3</cp:revision>
  <dcterms:created xsi:type="dcterms:W3CDTF">2025-04-09T12:14:08Z</dcterms:created>
  <dcterms:modified xsi:type="dcterms:W3CDTF">2025-04-09T12:29:21Z</dcterms:modified>
</cp:coreProperties>
</file>