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DADE4-C9EF-4B7F-AD96-5054414D7671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5A1AA-9BBF-4ADF-A5BB-0AE7F191F1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6576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Christian </a:t>
            </a:r>
            <a:r>
              <a:rPr lang="en-US" dirty="0" err="1"/>
              <a:t>Stremel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23C3B-CA27-4BC2-93D1-5FDE55089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Project </a:t>
            </a:r>
            <a:r>
              <a:rPr lang="de-DE" dirty="0" err="1"/>
              <a:t>Techris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04A26F-617D-4B8F-8A9D-7A204CD99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de-DE" dirty="0"/>
              <a:t>Ein Projekt von Christian Stremel</a:t>
            </a:r>
          </a:p>
          <a:p>
            <a:r>
              <a:rPr lang="de-DE" dirty="0" err="1"/>
              <a:t>Martikelnummer</a:t>
            </a:r>
            <a:r>
              <a:rPr lang="de-DE" dirty="0"/>
              <a:t>: 22300994</a:t>
            </a:r>
          </a:p>
          <a:p>
            <a:r>
              <a:rPr lang="de-DE" dirty="0"/>
              <a:t>Für Internet Technologien</a:t>
            </a:r>
          </a:p>
          <a:p>
            <a:r>
              <a:rPr lang="de-DE" dirty="0"/>
              <a:t>2.Semester </a:t>
            </a:r>
            <a:r>
              <a:rPr lang="de-DE" dirty="0" err="1"/>
              <a:t>Cyber</a:t>
            </a:r>
            <a:r>
              <a:rPr lang="de-DE" dirty="0"/>
              <a:t> Security</a:t>
            </a:r>
          </a:p>
        </p:txBody>
      </p:sp>
    </p:spTree>
    <p:extLst>
      <p:ext uri="{BB962C8B-B14F-4D97-AF65-F5344CB8AC3E}">
        <p14:creationId xmlns:p14="http://schemas.microsoft.com/office/powerpoint/2010/main" val="359498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ADD3BC-96A3-467E-825A-797CCF26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01752"/>
            <a:ext cx="7729728" cy="1188720"/>
          </a:xfrm>
        </p:spPr>
        <p:txBody>
          <a:bodyPr/>
          <a:lstStyle/>
          <a:p>
            <a:r>
              <a:rPr lang="de-DE" dirty="0"/>
              <a:t>Startseite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A09DB2-9508-4CBF-A6CE-991456886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6557A1-5ADA-4F64-BFE3-E383D03E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DDF1A0EF-7EFE-4A7C-ADE4-FE61DFB39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1540" y="1530995"/>
            <a:ext cx="6468917" cy="4705213"/>
          </a:xfrm>
        </p:spPr>
      </p:pic>
    </p:spTree>
    <p:extLst>
      <p:ext uri="{BB962C8B-B14F-4D97-AF65-F5344CB8AC3E}">
        <p14:creationId xmlns:p14="http://schemas.microsoft.com/office/powerpoint/2010/main" val="305310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D60039-F7C2-41AE-8114-4B534A6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de-DE" dirty="0"/>
              <a:t>Services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324A160-2B85-48BE-A3B8-859FA636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92AF85-3710-46BD-8338-EC7CC2E4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8FD41B77-47E1-4107-BE76-43A9B534C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899" y="1566364"/>
            <a:ext cx="6392202" cy="4669844"/>
          </a:xfrm>
        </p:spPr>
      </p:pic>
    </p:spTree>
    <p:extLst>
      <p:ext uri="{BB962C8B-B14F-4D97-AF65-F5344CB8AC3E}">
        <p14:creationId xmlns:p14="http://schemas.microsoft.com/office/powerpoint/2010/main" val="3399547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34A60-711D-4A25-9E2E-73DB842A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de-DE" dirty="0"/>
              <a:t>Preise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4FC1892-FBB9-4F01-9748-BE62C697A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1540" y="1606453"/>
            <a:ext cx="7208920" cy="4513774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F87FF-48F2-4AEA-A203-B73CCD822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0406AEC-9314-4608-9FEF-F240A7C9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47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18EC4-56C9-4CEA-9D7A-2C61D785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de-DE" dirty="0"/>
              <a:t>Termin buchen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069978A-3CD5-4FD3-AD27-2B29FC06A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1516" y="1733395"/>
            <a:ext cx="7548968" cy="339120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0D23F84-6D3A-4FA8-9679-9A1DC770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4FADA25-9A00-413C-8246-56BB512A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7349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4A301-D2BF-48CB-B65B-0330FB2D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de-DE" dirty="0"/>
              <a:t>Über mich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015CD8D7-8504-4A80-B08B-8BF85A074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155" y="1678146"/>
            <a:ext cx="6781689" cy="4264371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6B2174D-B106-4D8A-ABC0-2AE1DF6B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B699476-6A8A-41F9-8AC7-FC48F0D9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1413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A7BFA8-2DC6-4E66-A1E7-7BC105EE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de-DE" dirty="0"/>
              <a:t>Kontakt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6AEA4B7F-BDC0-4E0C-88CE-A438A3F49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195" y="1669715"/>
            <a:ext cx="5419609" cy="454820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2AEB88-9215-4767-9B8A-5EE0FCF3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76AE74-9DE9-4E10-947F-8ED9567E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275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EB3BD-8359-4813-9963-CB2DE068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de-DE" dirty="0" err="1"/>
              <a:t>Chatbot</a:t>
            </a: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2E4FD5C1-5922-4184-AE98-1D5F163EA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0508" y="1874410"/>
            <a:ext cx="6370984" cy="3931478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EE2A140-A51A-4F8F-8D90-988A168FB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BB1A9-1AE2-4EA5-B2E2-4A26763D7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177761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FBEEA-3DBD-48DA-B632-B6EC34E6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01752"/>
            <a:ext cx="7729728" cy="1188720"/>
          </a:xfrm>
        </p:spPr>
        <p:txBody>
          <a:bodyPr/>
          <a:lstStyle/>
          <a:p>
            <a:r>
              <a:rPr lang="de-DE" dirty="0"/>
              <a:t>Login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EE834A7A-F4CF-4F77-93D5-61C2BB4C1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136" y="1921115"/>
            <a:ext cx="7729728" cy="3015769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7896D7-9099-4404-AACC-BF42E235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Christian Stremel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550EB8-8167-4069-AA3D-285C6018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75196119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TM10001115[[fn=Paket]]</Template>
  <TotalTime>0</TotalTime>
  <Words>52</Words>
  <Application>Microsoft Office PowerPoint</Application>
  <PresentationFormat>Breitbild</PresentationFormat>
  <Paragraphs>29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Paket</vt:lpstr>
      <vt:lpstr>Project Techris</vt:lpstr>
      <vt:lpstr>Startseite</vt:lpstr>
      <vt:lpstr>Services</vt:lpstr>
      <vt:lpstr>Preise</vt:lpstr>
      <vt:lpstr>Termin buchen</vt:lpstr>
      <vt:lpstr>Über mich</vt:lpstr>
      <vt:lpstr>Kontakt</vt:lpstr>
      <vt:lpstr>Chatbot</vt:lpstr>
      <vt:lpstr>Login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Techris</dc:title>
  <dc:creator>Chris</dc:creator>
  <cp:lastModifiedBy>Chris</cp:lastModifiedBy>
  <cp:revision>2</cp:revision>
  <dcterms:created xsi:type="dcterms:W3CDTF">2025-07-02T18:14:25Z</dcterms:created>
  <dcterms:modified xsi:type="dcterms:W3CDTF">2025-07-02T18:29:40Z</dcterms:modified>
</cp:coreProperties>
</file>