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16DD4-A966-E7CF-0382-CE583EF0DF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B50DB9-0BA0-A0C2-A0FA-C6CFB5057C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D9FFEA-18C1-B08B-DA25-89DFD4E96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F1C69-B381-D545-9794-32820DD3608E}" type="datetimeFigureOut">
              <a:t>2/7/24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43AD1-F6E6-6192-3688-CB48F1EE9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8BDAE2-297A-564C-8AF7-094FA4996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6830-FE02-0F41-A99D-D9F99082ECD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713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24944-CDE7-43A4-F6B5-E318CCE18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4F6F2E-6450-C3A8-E156-29DDF56B81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660195-581C-7518-91AE-CB25F4B6C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F1C69-B381-D545-9794-32820DD3608E}" type="datetimeFigureOut">
              <a:t>2/7/24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EBC0D-3BB9-E492-4697-5FF675134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58A4D-4F25-0D2A-B6C3-D449E739D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6830-FE02-0F41-A99D-D9F99082ECD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962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7A0531-0FA5-36E6-765C-41C8A49D0D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D22DBB-8765-0B93-ABD5-635E409669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6D0D8-8A94-AB4E-29B2-4B30E8B22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F1C69-B381-D545-9794-32820DD3608E}" type="datetimeFigureOut">
              <a:t>2/7/24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A6F84-FD8F-8627-8E2A-98C21D26B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76BD8-6FF5-9AA4-4AC5-A7BD70314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6830-FE02-0F41-A99D-D9F99082ECD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667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565DC-6D40-068C-0AF3-7FF590FA4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D5798-E426-C240-CC8C-A1D0D13CD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51C80-B098-E80C-8C50-254F0F42F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F1C69-B381-D545-9794-32820DD3608E}" type="datetimeFigureOut">
              <a:t>2/7/24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9D4F4-752E-C4A8-8942-4D7510D05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A1406-E6DF-61B4-B359-6678ED24A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6830-FE02-0F41-A99D-D9F99082ECD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967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603D6-F897-475B-8A59-101DBEF2E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575A84-D3FC-49FE-7392-615A24233B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07C49-CB19-84AC-7705-9B3359475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F1C69-B381-D545-9794-32820DD3608E}" type="datetimeFigureOut">
              <a:t>2/7/24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ABE722-715E-AFC0-C292-DB8D99E88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D6D0BB-C059-208C-A572-3B996DE61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6830-FE02-0F41-A99D-D9F99082ECD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85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87C62-AB8B-CE11-A2B2-69613F3B9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93AC3-E44C-5EDF-38B7-C72A1505B5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B71B00-40DE-DEDD-703C-CCC0B0F6A3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D5BDF7-8A89-7C3A-1BA4-C57B354C3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F1C69-B381-D545-9794-32820DD3608E}" type="datetimeFigureOut">
              <a:t>2/7/24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0BB5E3-7206-FED1-A996-5FD14DFE1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3CBD2-12A9-F40B-3C7F-CAF343223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6830-FE02-0F41-A99D-D9F99082ECD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091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C8493-ED16-C512-7393-BB1043FF3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17A1CC-7EC6-C8E5-A07E-C2FA791C54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4BCBFE-F2F8-217C-749A-DC8B254879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86FEE0-9C49-0E17-908F-BB15DD71AA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0CC803-F5D6-F21A-7EF0-924CD23C27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A0C7D1-85FE-8EB4-3219-A2DBCDBB8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F1C69-B381-D545-9794-32820DD3608E}" type="datetimeFigureOut">
              <a:t>2/7/24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FD5C2D-5C57-FDBE-08C9-722CD7B59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084EE7-7C76-1DD6-F621-677362189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6830-FE02-0F41-A99D-D9F99082ECD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852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8F392-8538-7F83-E5D5-04B69A502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20016C-3DA0-A735-6E81-45A6D3F6E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F1C69-B381-D545-9794-32820DD3608E}" type="datetimeFigureOut">
              <a:t>2/7/24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537559-D37C-2B15-F79D-E6608E55C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2310C9-C1C3-772C-15CD-834FC76D8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6830-FE02-0F41-A99D-D9F99082ECD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176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7ACACC-79E2-F43D-DABE-D5D7B4AA0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F1C69-B381-D545-9794-32820DD3608E}" type="datetimeFigureOut">
              <a:t>2/7/24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03855B-5344-61F5-23BF-DE52088C3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34C29E-84CD-5903-97B5-9DEEC9432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6830-FE02-0F41-A99D-D9F99082ECD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096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A8B7D-FE67-F272-A047-6555B4DA9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163AA-3DD8-F379-D6BD-2C3631F7A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A324E9-DCEB-50F8-F59D-7F0F50D5D9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1DE5EB-1B46-DC24-E1AF-761BAB4D8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F1C69-B381-D545-9794-32820DD3608E}" type="datetimeFigureOut">
              <a:t>2/7/24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C69D62-8F51-F4A0-CC2A-CEEF992FF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2E0CFE-8B47-9498-A53D-29C2EF9C2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6830-FE02-0F41-A99D-D9F99082ECD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648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9E90F-5A65-AF6B-571D-E32BAA0DB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CE0B49-EA4E-4812-8DD2-952DCF7F45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9E1C62-CC3C-5192-6E5B-2A2A52B338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8E7C7C-7282-BC3E-96F8-B5F01ADD7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F1C69-B381-D545-9794-32820DD3608E}" type="datetimeFigureOut">
              <a:t>2/7/24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F27DDD-FFA8-12EA-AA7A-E60C75360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394A38-A779-9303-C8C0-BA876A835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6830-FE02-0F41-A99D-D9F99082ECD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853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D8D2C9-F7A2-B128-825B-8CFDF7A77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5ADC65-E430-DB1E-64E1-A672A57380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3AC4A-5B6E-708F-6B02-BEBB12A4ED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F1C69-B381-D545-9794-32820DD3608E}" type="datetimeFigureOut">
              <a:t>2/7/24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98143-EB88-ADFD-C3BA-B9719FCCBD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7CFFB-44A6-0D7B-013E-3ADB609B33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D6830-FE02-0F41-A99D-D9F99082ECD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3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book/en/v2/Getting-Started-Installing-Git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A79442-EBA2-FA54-ADA8-96FC480CBCB5}"/>
              </a:ext>
            </a:extLst>
          </p:cNvPr>
          <p:cNvSpPr txBox="1"/>
          <p:nvPr/>
        </p:nvSpPr>
        <p:spPr>
          <a:xfrm>
            <a:off x="729576" y="408562"/>
            <a:ext cx="10603148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What is Git? </a:t>
            </a:r>
            <a:r>
              <a:rPr lang="en-US" sz="2400"/>
              <a:t>Free and open source version control system</a:t>
            </a:r>
          </a:p>
          <a:p>
            <a:endParaRPr lang="en-US" sz="2400"/>
          </a:p>
          <a:p>
            <a:r>
              <a:rPr lang="en-US" sz="2400">
                <a:solidFill>
                  <a:srgbClr val="FF0000"/>
                </a:solidFill>
              </a:rPr>
              <a:t>What is Version Control? </a:t>
            </a:r>
            <a:r>
              <a:rPr lang="en-US" sz="2400"/>
              <a:t>Managament of changes to computer code, documents, websites or any collections of information.</a:t>
            </a:r>
          </a:p>
          <a:p>
            <a:endParaRPr lang="en-US" sz="2400"/>
          </a:p>
          <a:p>
            <a:r>
              <a:rPr lang="en-US" sz="2400" b="1">
                <a:solidFill>
                  <a:srgbClr val="FF0000"/>
                </a:solidFill>
              </a:rPr>
              <a:t>Terms</a:t>
            </a:r>
            <a:endParaRPr lang="en-US" sz="2400" b="1"/>
          </a:p>
          <a:p>
            <a:r>
              <a:rPr lang="en-US" sz="2400">
                <a:solidFill>
                  <a:srgbClr val="FF0000"/>
                </a:solidFill>
              </a:rPr>
              <a:t>Repository</a:t>
            </a:r>
            <a:r>
              <a:rPr lang="en-US" sz="2400"/>
              <a:t> -&gt; Project or the folder/place where your project is</a:t>
            </a:r>
          </a:p>
          <a:p>
            <a:r>
              <a:rPr lang="en-US" sz="2400">
                <a:solidFill>
                  <a:srgbClr val="FF0000"/>
                </a:solidFill>
              </a:rPr>
              <a:t>Github</a:t>
            </a:r>
            <a:r>
              <a:rPr lang="en-US" sz="2400"/>
              <a:t> -&gt; Website to host your repositories</a:t>
            </a:r>
          </a:p>
          <a:p>
            <a:endParaRPr lang="en-US" sz="2400"/>
          </a:p>
          <a:p>
            <a:r>
              <a:rPr lang="en-US" sz="2400" b="1">
                <a:solidFill>
                  <a:srgbClr val="FF0000"/>
                </a:solidFill>
              </a:rPr>
              <a:t>Git commands</a:t>
            </a:r>
          </a:p>
          <a:p>
            <a:r>
              <a:rPr lang="en-US" sz="2400">
                <a:solidFill>
                  <a:srgbClr val="FF0000"/>
                </a:solidFill>
              </a:rPr>
              <a:t>clone</a:t>
            </a:r>
            <a:r>
              <a:rPr lang="en-US" sz="2400"/>
              <a:t> -&gt; Bring reposoitory from Github to your local machine</a:t>
            </a:r>
          </a:p>
          <a:p>
            <a:r>
              <a:rPr lang="en-US" sz="2400">
                <a:solidFill>
                  <a:srgbClr val="FF0000"/>
                </a:solidFill>
              </a:rPr>
              <a:t>add</a:t>
            </a:r>
            <a:r>
              <a:rPr lang="en-US" sz="2400"/>
              <a:t> -&gt; track your files and changes on Git</a:t>
            </a:r>
          </a:p>
          <a:p>
            <a:r>
              <a:rPr lang="en-US" sz="2400">
                <a:solidFill>
                  <a:srgbClr val="FF0000"/>
                </a:solidFill>
              </a:rPr>
              <a:t>commit</a:t>
            </a:r>
            <a:r>
              <a:rPr lang="en-US" sz="2400"/>
              <a:t> -&gt; save your files in Git</a:t>
            </a:r>
          </a:p>
          <a:p>
            <a:r>
              <a:rPr lang="en-US" sz="2400">
                <a:solidFill>
                  <a:srgbClr val="FF0000"/>
                </a:solidFill>
              </a:rPr>
              <a:t>push</a:t>
            </a:r>
            <a:r>
              <a:rPr lang="en-US" sz="2400"/>
              <a:t> -&gt; upload Git commits to GitHub</a:t>
            </a:r>
          </a:p>
          <a:p>
            <a:r>
              <a:rPr lang="en-US" sz="2400">
                <a:solidFill>
                  <a:srgbClr val="FF0000"/>
                </a:solidFill>
              </a:rPr>
              <a:t>pull </a:t>
            </a:r>
            <a:r>
              <a:rPr lang="en-US" sz="2400"/>
              <a:t>-&gt; download changes from remote repo to your local machine, opposite of push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23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FF02C86-979F-F978-3360-5F1A95027CD8}"/>
              </a:ext>
            </a:extLst>
          </p:cNvPr>
          <p:cNvSpPr/>
          <p:nvPr/>
        </p:nvSpPr>
        <p:spPr>
          <a:xfrm>
            <a:off x="369647" y="3227742"/>
            <a:ext cx="11712106" cy="11363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1F0563-9E29-2DE9-0300-C8AA8F2AF789}"/>
              </a:ext>
            </a:extLst>
          </p:cNvPr>
          <p:cNvSpPr/>
          <p:nvPr/>
        </p:nvSpPr>
        <p:spPr>
          <a:xfrm>
            <a:off x="369647" y="2149804"/>
            <a:ext cx="6585625" cy="5350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9B290C-9B19-4BED-5844-6F9452868144}"/>
              </a:ext>
            </a:extLst>
          </p:cNvPr>
          <p:cNvSpPr txBox="1"/>
          <p:nvPr/>
        </p:nvSpPr>
        <p:spPr>
          <a:xfrm>
            <a:off x="350189" y="437028"/>
            <a:ext cx="12040476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Requirements</a:t>
            </a:r>
          </a:p>
          <a:p>
            <a:endParaRPr lang="en-US" b="1"/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 Get a </a:t>
            </a:r>
            <a:r>
              <a:rPr lang="en-US">
                <a:hlinkClick r:id="rId2"/>
              </a:rPr>
              <a:t>GitHub</a:t>
            </a:r>
            <a:r>
              <a:rPr lang="en-US"/>
              <a:t> account. I recommend to use a username reflecting your name.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 Install </a:t>
            </a:r>
            <a:r>
              <a:rPr lang="en-US">
                <a:hlinkClick r:id="rId3"/>
              </a:rPr>
              <a:t>git</a:t>
            </a:r>
            <a:r>
              <a:rPr lang="en-US"/>
              <a:t> on your development machine.</a:t>
            </a:r>
          </a:p>
          <a:p>
            <a:endParaRPr lang="en-US"/>
          </a:p>
          <a:p>
            <a:r>
              <a:rPr lang="en-US" b="1"/>
              <a:t>Setup Github</a:t>
            </a:r>
            <a:endParaRPr lang="en-US"/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git config --global user.name Surname Name 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git config --global user.email you@provider.com </a:t>
            </a:r>
          </a:p>
          <a:p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>
                <a:cs typeface="Courier New" panose="02070309020205020404" pitchFamily="49" charset="0"/>
              </a:rPr>
              <a:t>Setup a SSH key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ssh-keygen -t rsa -C "youremail@Miami.edu" 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Generating public/private rsa key pair. 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Enter file in which to save the key (/home/wuchtys/.ssh/id_rsa): ~/.ssh/id_rsa_github 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ssh-add ~/.ssh/id_rsa_github</a:t>
            </a:r>
          </a:p>
          <a:p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/>
              <a:t>Copy the content of the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~/.ssh/id_rsa_github.pub </a:t>
            </a:r>
            <a:r>
              <a:rPr lang="en-US"/>
              <a:t>and add it to your GitHub profile going to your 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Profile -&gt; SSH keys and GPG keys -&gt; New SSH key</a:t>
            </a:r>
            <a:r>
              <a:rPr lang="en-US"/>
              <a:t>.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6813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8D0FBA4-54CD-DC17-BBDB-E3177A5F2FB9}"/>
              </a:ext>
            </a:extLst>
          </p:cNvPr>
          <p:cNvSpPr txBox="1"/>
          <p:nvPr/>
        </p:nvSpPr>
        <p:spPr>
          <a:xfrm>
            <a:off x="330869" y="379777"/>
            <a:ext cx="3821913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/>
              <a:t>Working on your assignment</a:t>
            </a:r>
          </a:p>
          <a:p>
            <a:r>
              <a:rPr lang="en-US"/>
              <a:t>For each assignment you will get a link to your assignment on the exercise sheet.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After clicking on the link you will get the url to your git repository.</a:t>
            </a:r>
          </a:p>
          <a:p>
            <a:endParaRPr lang="en-US"/>
          </a:p>
        </p:txBody>
      </p:sp>
      <p:pic>
        <p:nvPicPr>
          <p:cNvPr id="1026" name="Picture 2" descr="GitHub Logo">
            <a:extLst>
              <a:ext uri="{FF2B5EF4-FFF2-40B4-BE49-F238E27FC236}">
                <a16:creationId xmlns:a16="http://schemas.microsoft.com/office/drawing/2014/main" id="{8CCCF249-997B-9B16-F41E-5139D4A2CD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1106" y="226202"/>
            <a:ext cx="6900025" cy="2546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GitHub Logo">
            <a:extLst>
              <a:ext uri="{FF2B5EF4-FFF2-40B4-BE49-F238E27FC236}">
                <a16:creationId xmlns:a16="http://schemas.microsoft.com/office/drawing/2014/main" id="{3DD0C59F-939C-F86C-BDB0-B94ED8C7C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1105" y="2899045"/>
            <a:ext cx="6900025" cy="3373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7471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A05000C-8E19-CFF3-F25D-8DDFB82B7513}"/>
              </a:ext>
            </a:extLst>
          </p:cNvPr>
          <p:cNvSpPr/>
          <p:nvPr/>
        </p:nvSpPr>
        <p:spPr>
          <a:xfrm>
            <a:off x="342899" y="1000108"/>
            <a:ext cx="8548182" cy="16060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CAA53E-0114-02CE-5790-073B3E1A4037}"/>
              </a:ext>
            </a:extLst>
          </p:cNvPr>
          <p:cNvSpPr txBox="1"/>
          <p:nvPr/>
        </p:nvSpPr>
        <p:spPr>
          <a:xfrm>
            <a:off x="342900" y="374674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Use the commands to checkout and submit your homework.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45CCD3-DDCE-EA57-93F5-F20B146182AE}"/>
              </a:ext>
            </a:extLst>
          </p:cNvPr>
          <p:cNvSpPr txBox="1"/>
          <p:nvPr/>
        </p:nvSpPr>
        <p:spPr>
          <a:xfrm>
            <a:off x="342899" y="1128808"/>
            <a:ext cx="991005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git clone git@github.com:</a:t>
            </a:r>
            <a:r>
              <a:rPr lang="en-US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UM-CSC322-24S/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abtask-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1-yourname.git 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cd labtask-1-yourname 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git add homework.files # Work on your homework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git commit –m ‘message that you want to send’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git push </a:t>
            </a:r>
          </a:p>
        </p:txBody>
      </p:sp>
    </p:spTree>
    <p:extLst>
      <p:ext uri="{BB962C8B-B14F-4D97-AF65-F5344CB8AC3E}">
        <p14:creationId xmlns:p14="http://schemas.microsoft.com/office/powerpoint/2010/main" val="3207851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332</Words>
  <Application>Microsoft Macintosh PowerPoint</Application>
  <PresentationFormat>Widescreen</PresentationFormat>
  <Paragraphs>46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</cp:revision>
  <dcterms:created xsi:type="dcterms:W3CDTF">2023-08-17T19:43:38Z</dcterms:created>
  <dcterms:modified xsi:type="dcterms:W3CDTF">2024-02-07T22:01:19Z</dcterms:modified>
</cp:coreProperties>
</file>