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52" d="100"/>
          <a:sy n="152" d="100"/>
        </p:scale>
        <p:origin x="2060"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E7943D1-7AAA-49C6-A9C6-88722B35B7D6}" type="datetime1">
              <a:rPr lang="en-US" smtClean="0"/>
              <a:t>1/15/2025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6B809ED-6818-4BE8-A613-386DB48E36EC}" type="datetime1">
              <a:rPr lang="en-US" smtClean="0"/>
              <a:t>1/15/2025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40FD53B-72C8-4F83-9629-63ADDCCE2457}" type="datetime1">
              <a:rPr lang="en-US" smtClean="0"/>
              <a:t>1/15/2025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BF0D82-007D-433A-8240-6027FBFB0AEF}" type="datetime1">
              <a:rPr lang="en-US" smtClean="0"/>
              <a:t>1/15/2025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1024A99D-134B-4252-81C0-8B2307168E86}" type="datetime1">
              <a:rPr lang="en-US" smtClean="0"/>
              <a:t>1/15/2025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1AFD3E7B-9FF0-42C3-A2BF-AF34319290B2}" type="datetime1">
              <a:rPr lang="en-US" smtClean="0"/>
              <a:t>1/15/2025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700B8889-8047-49D9-B065-26C89FDDB81F}" type="datetime1">
              <a:rPr lang="en-US" smtClean="0"/>
              <a:t>1/15/2025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0F651CA-89D3-438A-A467-AAAC9A983AE3}" type="datetime1">
              <a:rPr lang="en-US" smtClean="0"/>
              <a:t>1/15/2025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416CEDC-E791-4A79-B9B9-976B576CB08B}" type="datetime1">
              <a:rPr lang="en-US" smtClean="0"/>
              <a:t>1/15/2025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1CBF51DF-B21F-4619-95FC-12E030A6DE5B}" type="datetime1">
              <a:rPr lang="en-US" smtClean="0"/>
              <a:t>1/15/2025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EF1C56D-6D29-43CF-A404-76DA48D1A672}" type="datetime1">
              <a:rPr lang="en-US" smtClean="0"/>
              <a:t>1/15/2025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952841C-19BF-41B8-A373-6145C36C5374}" type="datetime1">
              <a:rPr lang="en-US" smtClean="0"/>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4B357B1F-9663-4B49-BD3A-3B328DAD89E4}" type="datetime1">
              <a:rPr lang="en-US" smtClean="0"/>
              <a:t>1/15/2025</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9513531E-279E-4C03-BD2A-A06023E8EA50}" type="datetime1">
              <a:rPr lang="en-US" smtClean="0"/>
              <a:t>1/15/2025</a:t>
            </a:fld>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B011E801-CE32-4347-8D54-D8D74CD91984}" type="datetime1">
              <a:rPr lang="en-US" smtClean="0"/>
              <a:t>1/15/2025</a:t>
            </a:fld>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7E4CC275-A291-4B02-90CA-E99C596BFBF3}" type="datetime1">
              <a:rPr lang="en-US" smtClean="0"/>
              <a:t>1/15/2025</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fld id="{76079CF8-B1F4-460A-8A65-F45090D2067D}" type="datetime1">
              <a:rPr lang="en-US" smtClean="0"/>
              <a:t>1/15/2025</a:t>
            </a:fld>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3CE2CC65-E83A-480D-910E-B79A735DCDD1}" type="datetime1">
              <a:rPr lang="en-US" smtClean="0"/>
              <a:t>1/15/2025</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fld id="{DC2ABA28-5544-4157-9146-03A2BDF44026}" type="datetime1">
              <a:rPr lang="en-US" smtClean="0"/>
              <a:t>1/15/2025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843482B6-0F47-4E95-AC98-9018B4F46BBD}" type="datetime1">
              <a:rPr lang="en-US" smtClean="0"/>
              <a:t>1/15/2025</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DCAD89B7-FBFE-43BD-9BA6-0DC095507DF2}" type="datetime1">
              <a:rPr lang="en-US" smtClean="0"/>
              <a:t>1/15/2025</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01141FC6-F5E4-4D0C-9532-047CB4A3D5A3}" type="datetime1">
              <a:rPr lang="en-US" smtClean="0"/>
              <a:t>1/15/2025</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B38C02B8-D590-4169-A905-287E08EBF2A5}" type="datetime1">
              <a:rPr lang="en-US" smtClean="0"/>
              <a:t>1/15/2025</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75087D7C-B772-4949-B04F-DF25A6F1DC33}" type="datetime1">
              <a:rPr lang="en-US" smtClean="0"/>
              <a:t>1/15/2025</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fld id="{9EB9C371-C13B-4AE8-9CBF-538A29DE57EB}" type="datetime1">
              <a:rPr lang="en-US" smtClean="0"/>
              <a:t>1/15/2025</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F456D8A3-5EF1-4776-8465-560447CBE5BF}" type="datetime1">
              <a:rPr lang="en-US" smtClean="0"/>
              <a:t>1/15/2025</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5E5C6AE4-CA81-431E-8D4F-BC790F336D90}" type="datetime1">
              <a:rPr lang="en-US" smtClean="0"/>
              <a:t>1/15/2025</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E96C8B69-EC4F-4A9E-9DD5-B943A98D37BC}" type="datetime1">
              <a:rPr lang="en-US" smtClean="0"/>
              <a:t>1/15/2025</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fld id="{1CE0A89D-0C2E-46F5-A2DD-1A8427028C6B}" type="datetime1">
              <a:rPr lang="en-US" smtClean="0"/>
              <a:t>1/15/2025</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B58C6A69-3214-42C6-B149-8B65B11D217E}" type="datetime1">
              <a:rPr lang="en-US" smtClean="0"/>
              <a:t>1/15/2025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1790DDC0-FB8B-4172-BD75-F32B9818E90B}" type="datetime1">
              <a:rPr lang="en-US" smtClean="0"/>
              <a:t>1/15/2025</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fld id="{83BD4128-995E-404D-A428-98043F4958FA}" type="datetime1">
              <a:rPr lang="en-US" smtClean="0"/>
              <a:t>1/15/2025</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fld id="{C8D9FD3D-B443-42E9-A89D-85AF928D6630}" type="datetime1">
              <a:rPr lang="en-US" smtClean="0"/>
              <a:t>1/15/2025</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fld id="{9CFA2F3B-8DDA-4ACE-A978-3B54A08A4297}" type="datetime1">
              <a:rPr lang="en-US" smtClean="0"/>
              <a:t>1/15/2025</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t>
            </a:r>
            <a:r>
              <a:rPr lang="en-GB" dirty="0" err="1"/>
              <a:t>acustomer</a:t>
            </a:r>
            <a:r>
              <a:rPr lang="en-GB" dirty="0"/>
              <a:t>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D0C1E77D-2523-402A-94EA-9CBDB3F37CA6}" type="datetime1">
              <a:rPr lang="en-US" smtClean="0"/>
              <a:t>1/15/2025</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fld id="{F1EE0531-677C-424F-A437-20B31F752AF0}" type="datetime1">
              <a:rPr lang="en-US" smtClean="0"/>
              <a:t>1/15/2025</a:t>
            </a:fld>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fld id="{35E5DB5D-0E45-4F88-BC13-4207B9B68B66}" type="datetime1">
              <a:rPr lang="en-US" smtClean="0"/>
              <a:t>1/15/2025</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fld id="{DD0AC95E-FA39-423F-96B2-1C48D916A80C}" type="datetime1">
              <a:rPr lang="en-US" smtClean="0"/>
              <a:t>1/15/2025</a:t>
            </a:fld>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8AA619C9-AF29-487B-A51A-BB06E86CE2ED}" type="datetime1">
              <a:rPr lang="en-US" smtClean="0"/>
              <a:t>1/15/2025</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fld id="{09EA0ED7-812F-4DC7-8E84-81A530CF554C}" type="datetime1">
              <a:rPr lang="en-US" smtClean="0"/>
              <a:t>1/15/2025</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fld id="{3E65F2BA-0BAF-4BE8-9BCE-DC4E458FB6D3}" type="datetime1">
              <a:rPr lang="en-US" smtClean="0"/>
              <a:t>1/15/2025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fld id="{AEE4971B-E851-4A72-A9C3-528498454B3E}"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F520357C-3DE7-4CAB-BC21-94183506961A}" type="datetime1">
              <a:rPr lang="en-US" smtClean="0"/>
              <a:t>1/15/2025</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fld id="{66850365-E0DE-4259-AFE8-DEE03F7DB6C4}" type="datetime1">
              <a:rPr lang="en-US" smtClean="0"/>
              <a:t>1/15/2025</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fld id="{38697A1D-75EF-43F3-93F9-AEC4D71B2410}"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0B6CE027-CE1D-499B-A1E6-FF82087E05E7}" type="datetime1">
              <a:rPr lang="en-US" smtClean="0"/>
              <a:t>1/15/2025</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455AB8DD-4B13-4155-9595-E378FFF7CCA4}" type="datetime1">
              <a:rPr lang="en-US" smtClean="0"/>
              <a:t>1/15/2025</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6CBB58BA-B5AA-4FF7-A8A3-DC82B0A6FBE5}" type="datetime1">
              <a:rPr lang="en-US" smtClean="0"/>
              <a:t>1/15/2025</a:t>
            </a:fld>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577B6B09-02CC-44C2-899D-A662C65A4652}" type="datetime1">
              <a:rPr lang="en-US" smtClean="0"/>
              <a:t>1/15/2025</a:t>
            </a:fld>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fld id="{42310BB0-56A5-4386-843D-D6213A7079A8}" type="datetime1">
              <a:rPr lang="en-US" smtClean="0"/>
              <a:t>1/15/2025</a:t>
            </a:fld>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fld id="{48B73B0E-CFAB-4C46-A2BD-6F233D2963F7}" type="datetime1">
              <a:rPr lang="en-US" smtClean="0"/>
              <a:t>1/15/2025</a:t>
            </a:fld>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fld id="{1AA4EF1B-1497-4ED1-88EB-AD1E6300F5E5}"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11036B2B-F16D-4D04-A692-EA171F70052D}" type="datetime1">
              <a:rPr lang="en-US" smtClean="0"/>
              <a:t>1/15/2025</a:t>
            </a:fld>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C2975955-AC42-4E04-AB73-4AF0FFFB9974}" type="datetime1">
              <a:rPr lang="en-US" smtClean="0"/>
              <a:t>1/15/2025</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EEB1F215-DB36-41F9-8472-2E477AE6C3D7}" type="datetime1">
              <a:rPr lang="en-US" smtClean="0"/>
              <a:t>1/15/2025</a:t>
            </a:fld>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84830AA4-52AE-4C9D-839A-9A42756C8008}" type="datetime1">
              <a:rPr lang="en-US" smtClean="0"/>
              <a:t>1/15/2025</a:t>
            </a:fld>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fld id="{A1E3CA24-6FBF-4212-8F65-E39CFB15925B}" type="datetime1">
              <a:rPr lang="en-US" smtClean="0"/>
              <a:t>1/15/2025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fld id="{739103BB-F20C-4533-87C8-12326820651C}" type="datetime1">
              <a:rPr lang="en-US" smtClean="0"/>
              <a:t>1/15/2025</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a:t>
            </a:r>
            <a:r>
              <a:rPr lang="en-US" dirty="0" err="1"/>
              <a:t>donw</a:t>
            </a:r>
            <a:r>
              <a:rPr lang="en-US" dirty="0"/>
              <a:t>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C993C546-AB0A-4AAD-853E-555ECD004B87}" type="datetime1">
              <a:rPr lang="en-US" smtClean="0"/>
              <a:t>1/15/2025</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E8ED339C-E9CB-471B-A078-D7CCF972F5EF}" type="datetime1">
              <a:rPr lang="en-US" smtClean="0"/>
              <a:t>1/15/2025</a:t>
            </a:fld>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fld id="{86E3E7D7-63BB-4860-AC2D-AD0AFC5D0227}"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F2B6ABFA-003C-409A-B7E0-D97659BFE019}" type="datetime1">
              <a:rPr lang="en-US" smtClean="0"/>
              <a:t>1/15/2025</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fld id="{886B3503-8D8C-48FE-882E-8FE2648EE730}"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fld id="{CCD71F07-E9C3-49D9-97C2-FC39CAB91EC3}"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9600FA52-9C05-4344-89B3-2BA36AF985ED}" type="datetime1">
              <a:rPr lang="en-US" smtClean="0"/>
              <a:t>1/15/2025</a:t>
            </a:fld>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C0BB11A2-FD2D-499D-9531-ADBCABCF853B}" type="datetime1">
              <a:rPr lang="en-US" smtClean="0"/>
              <a:t>1/15/2025</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fld id="{8EDD1AB4-A883-4E58-A491-9E28674CEAFE}"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6A99E56D-09F9-4520-AAAA-CD7D5D93565F}" type="datetime1">
              <a:rPr lang="en-US" smtClean="0"/>
              <a:t>1/15/2025</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DFE32C29-836E-4DD8-AE4D-A989011B9624}" type="datetime1">
              <a:rPr lang="en-US" smtClean="0"/>
              <a:t>1/15/2025</a:t>
            </a:fld>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E4EC02BA-1B01-42D1-B4C7-20C22A6CBA58}" type="datetime1">
              <a:rPr lang="en-US" smtClean="0"/>
              <a:t>1/15/2025</a:t>
            </a:fld>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fld id="{90C23A28-B09F-48B4-A5A7-9E8C87B517E9}" type="datetime1">
              <a:rPr lang="en-US" smtClean="0"/>
              <a:t>1/15/2025</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BD534817-0985-426A-BF04-2C63C680627D}" type="datetime1">
              <a:rPr lang="en-US" smtClean="0"/>
              <a:t>1/15/2025</a:t>
            </a:fld>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fld id="{2EB32AFB-1A51-4550-807E-C10419FF3D91}" type="datetime1">
              <a:rPr lang="en-US" smtClean="0"/>
              <a:t>1/15/2025</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fld id="{2F05C226-218C-4E4D-B092-D517E644D94E}" type="datetime1">
              <a:rPr lang="en-US" smtClean="0"/>
              <a:t>1/15/2025</a:t>
            </a:fld>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fld id="{0162D2C5-4028-4389-B771-3C082F430C8D}" type="datetime1">
              <a:rPr lang="en-US" smtClean="0"/>
              <a:t>1/15/2025</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fld id="{1BB59DCD-ECD2-4816-8A26-3B06C8961569}" type="datetime1">
              <a:rPr lang="en-US" smtClean="0"/>
              <a:t>1/15/2025</a:t>
            </a:fld>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fld id="{A78B623D-C732-4A5C-AFBE-5748E74B5DD9}" type="datetime1">
              <a:rPr lang="en-US" smtClean="0"/>
              <a:t>1/15/2025</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506AA02D-9F34-4604-BC48-8893786F65A6}" type="datetime1">
              <a:rPr lang="en-US" smtClean="0"/>
              <a:t>1/15/2025</a:t>
            </a:fld>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fld id="{58FC1740-BB39-48C4-920B-1C4BFB559FA6}" type="datetime1">
              <a:rPr lang="en-US" smtClean="0"/>
              <a:t>1/15/2025</a:t>
            </a:fld>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fld id="{C4F3CB71-92CA-425D-8718-57F0FFE04817}" type="datetime1">
              <a:rPr lang="en-US" smtClean="0"/>
              <a:t>1/15/2025</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fld id="{32B51971-CEEF-423F-AE90-32B7ADAAF924}" type="datetime1">
              <a:rPr lang="en-US" smtClean="0"/>
              <a:t>1/15/2025</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fld id="{31D07F13-227C-4784-806E-C92E2B201741}" type="datetime1">
              <a:rPr lang="en-US" smtClean="0"/>
              <a:t>1/15/2025</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fld id="{B4778F0D-B6BB-457D-8DCF-4021EA4E655C}" type="datetime1">
              <a:rPr lang="en-US" smtClean="0"/>
              <a:t>1/15/2025</a:t>
            </a:fld>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fld id="{0CAEFAF6-5250-4265-BB07-FE34580BF14C}" type="datetime1">
              <a:rPr lang="en-US" smtClean="0"/>
              <a:t>1/15/2025</a:t>
            </a:fld>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fld id="{1E81D664-CFBA-4BAF-B7C1-284EA4C832CA}" type="datetime1">
              <a:rPr lang="en-US" smtClean="0"/>
              <a:t>1/15/2025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fld id="{49EB87A5-1264-4724-AEF6-1C904554A1B2}" type="datetime1">
              <a:rPr lang="en-US" smtClean="0"/>
              <a:t>1/15/2025</a:t>
            </a:fld>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fld id="{A1717E52-BD69-4394-BE49-FE65B36661F9}" type="datetime1">
              <a:rPr lang="en-US" smtClean="0"/>
              <a:t>1/15/2025</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fld id="{83382835-CC98-4312-83CC-2102EBB99980}" type="datetime1">
              <a:rPr lang="en-US" smtClean="0"/>
              <a:t>1/15/2025</a:t>
            </a:fld>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fld id="{83891A3A-71DA-4541-87DD-89FBFE7A36A6}" type="datetime1">
              <a:rPr lang="en-US" smtClean="0"/>
              <a:t>1/15/2025</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8E0DD995-4B22-4708-A60F-257C20BCA2C3}" type="datetime1">
              <a:rPr lang="en-US" smtClean="0"/>
              <a:t>1/15/2025</a:t>
            </a:fld>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7FE1CC01-797F-4480-9AA7-2794F3728E46}" type="datetime1">
              <a:rPr lang="en-US" smtClean="0"/>
              <a:t>1/15/2025</a:t>
            </a:fld>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fld id="{0042AB37-EB3C-4BAE-81CF-E5FF5F03B693}" type="datetime1">
              <a:rPr lang="en-US" smtClean="0"/>
              <a:t>1/15/2025</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fld id="{95384C20-10F0-458E-8ED2-D85C2BF4A1DE}" type="datetime1">
              <a:rPr lang="en-US" smtClean="0"/>
              <a:t>1/15/2025</a:t>
            </a:fld>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fld id="{D5B81F7D-648B-405C-AFFE-AD792817AFE7}" type="datetime1">
              <a:rPr lang="en-US" smtClean="0"/>
              <a:t>1/15/2025</a:t>
            </a:fld>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fld id="{9D427690-1EDB-4D37-AE3C-DB507B4FCF51}" type="datetime1">
              <a:rPr lang="en-US" smtClean="0"/>
              <a:t>1/15/2025</a:t>
            </a:fld>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fld id="{4371B375-9D0A-4C8C-AD86-DCBEA8257D09}" type="datetime1">
              <a:rPr lang="en-US" smtClean="0"/>
              <a:t>1/15/2025</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fld id="{0E54BDCC-237B-47BD-B1CA-3D24C287B124}" type="datetime1">
              <a:rPr lang="en-US" smtClean="0"/>
              <a:t>1/15/2025</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fld id="{9D4ECA68-69F6-4293-BDC3-11288C07A245}" type="datetime1">
              <a:rPr lang="en-US" smtClean="0"/>
              <a:t>1/15/2025</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fld id="{9934DC28-B138-4C69-95FE-D3FEA839AD90}" type="datetime1">
              <a:rPr lang="en-US" smtClean="0"/>
              <a:t>1/15/2025</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FB35433F-2B36-415D-ABCC-C78775110AF0}" type="datetime1">
              <a:rPr lang="en-US" smtClean="0"/>
              <a:t>1/15/2025</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4415</TotalTime>
  <Words>6022</Words>
  <Application>Microsoft Office PowerPoint</Application>
  <PresentationFormat>On-screen Show (4:3)</PresentationFormat>
  <Paragraphs>700</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Hien Nguyen</cp:lastModifiedBy>
  <cp:revision>31</cp:revision>
  <cp:lastPrinted>2010-01-11T10:54:43Z</cp:lastPrinted>
  <dcterms:created xsi:type="dcterms:W3CDTF">2010-01-08T19:43:52Z</dcterms:created>
  <dcterms:modified xsi:type="dcterms:W3CDTF">2025-01-16T01:12:14Z</dcterms:modified>
</cp:coreProperties>
</file>