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394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7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909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61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85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717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276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858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35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86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6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137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48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712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59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735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f78c3a39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df78c3a39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24000" y="24125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Forms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Basic form structure (&lt;form&gt;)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Form controls: text, password, email, number, radio, checkbox, submit, reset, </a:t>
            </a:r>
            <a:r>
              <a:rPr lang="en-US" sz="1200" dirty="0" err="1"/>
              <a:t>textarea</a:t>
            </a:r>
            <a:r>
              <a:rPr lang="en-US" sz="1200" dirty="0"/>
              <a:t>, select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Form attributes: action, method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Labeling form controls (&lt;label&gt;)</a:t>
            </a:r>
          </a:p>
        </p:txBody>
      </p:sp>
    </p:spTree>
    <p:extLst>
      <p:ext uri="{BB962C8B-B14F-4D97-AF65-F5344CB8AC3E}">
        <p14:creationId xmlns:p14="http://schemas.microsoft.com/office/powerpoint/2010/main" val="122864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HTML5 Elements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New semantic elements: &lt;header&gt;, &lt;footer&gt;, &lt;article&gt;, &lt;section&gt;, &lt;nav&gt;, &lt;aside&gt;, &lt;figure&gt;, &lt;</a:t>
            </a:r>
            <a:r>
              <a:rPr lang="en-US" sz="1200" dirty="0" err="1"/>
              <a:t>figcaption</a:t>
            </a:r>
            <a:r>
              <a:rPr lang="en-US" sz="1200" dirty="0"/>
              <a:t>&gt;, &lt;main&gt;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Forms in HTML5: New input types (date, range, color, </a:t>
            </a:r>
            <a:r>
              <a:rPr lang="en-US" sz="1200" dirty="0" err="1"/>
              <a:t>url</a:t>
            </a:r>
            <a:r>
              <a:rPr lang="en-US" sz="1200" dirty="0"/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50103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Embedded Content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Embedding videos (&lt;video&gt;)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Embedding audio (&lt;audio&gt;)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Using </a:t>
            </a:r>
            <a:r>
              <a:rPr lang="en-US" sz="1200" dirty="0" err="1"/>
              <a:t>iframes</a:t>
            </a:r>
            <a:r>
              <a:rPr lang="en-US" sz="1200" dirty="0"/>
              <a:t> (&lt;</a:t>
            </a:r>
            <a:r>
              <a:rPr lang="en-US" sz="1200" dirty="0" err="1"/>
              <a:t>iframe</a:t>
            </a:r>
            <a:r>
              <a:rPr lang="en-US" sz="1200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48535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HTML Entities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Special characters (e.g., &amp;amp;, &amp;</a:t>
            </a:r>
            <a:r>
              <a:rPr lang="en-US" sz="1200" dirty="0" err="1"/>
              <a:t>lt</a:t>
            </a:r>
            <a:r>
              <a:rPr lang="en-US" sz="1200" dirty="0"/>
              <a:t>;, &amp;</a:t>
            </a:r>
            <a:r>
              <a:rPr lang="en-US" sz="1200" dirty="0" err="1"/>
              <a:t>gt</a:t>
            </a:r>
            <a:r>
              <a:rPr lang="en-US" sz="1200" dirty="0"/>
              <a:t>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Unicode characters and symbols</a:t>
            </a:r>
          </a:p>
        </p:txBody>
      </p:sp>
    </p:spTree>
    <p:extLst>
      <p:ext uri="{BB962C8B-B14F-4D97-AF65-F5344CB8AC3E}">
        <p14:creationId xmlns:p14="http://schemas.microsoft.com/office/powerpoint/2010/main" val="342697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HTML Validation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Importance of validating HTML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Using validation tools (e.g., W3C Markup Validation Service)</a:t>
            </a:r>
          </a:p>
        </p:txBody>
      </p:sp>
    </p:spTree>
    <p:extLst>
      <p:ext uri="{BB962C8B-B14F-4D97-AF65-F5344CB8AC3E}">
        <p14:creationId xmlns:p14="http://schemas.microsoft.com/office/powerpoint/2010/main" val="239862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24000" y="24125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/>
              <a:t>Practical Exercises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2227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Building simple web pages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113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it-IT" sz="3200" dirty="0"/>
              <a:t>Creating a personal portfolio page</a:t>
            </a:r>
            <a:endParaRPr lang="en-US" sz="32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Home page with a brief introduction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Portfolio section with images and descriptions of projects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Contact form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About section</a:t>
            </a:r>
          </a:p>
        </p:txBody>
      </p:sp>
    </p:spTree>
    <p:extLst>
      <p:ext uri="{BB962C8B-B14F-4D97-AF65-F5344CB8AC3E}">
        <p14:creationId xmlns:p14="http://schemas.microsoft.com/office/powerpoint/2010/main" val="8157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Designing a basic form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180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624000" y="241259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17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What is HTML?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275"/>
            </a:pPr>
            <a:endParaRPr lang="en-US" sz="1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stands for Hyper Text Markup Language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is the standard markup language for creating Web pages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describes the structure of a Web page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consists of a series of elements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elements tell the browser how to display the content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HTML elements label pieces of content such as "this is a heading", "this is a paragraph", "this is a link", etc.</a:t>
            </a:r>
          </a:p>
          <a:p>
            <a:pPr marL="0" lvl="0" indent="0">
              <a:buSzPts val="275"/>
            </a:pPr>
            <a:endParaRPr lang="en-US" sz="1200" dirty="0"/>
          </a:p>
          <a:p>
            <a:pPr marL="0" lvl="0" indent="0">
              <a:buSzPts val="275"/>
            </a:pP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Role of HTML in web development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Structuring Content: HTML provides the basic framework for web pages by defining elements like headings, paragraphs, links, and images, which structure and organize content.</a:t>
            </a:r>
          </a:p>
          <a:p>
            <a:pPr marL="0" lvl="0" indent="0">
              <a:lnSpc>
                <a:spcPct val="150000"/>
              </a:lnSpc>
              <a:buSzPts val="275"/>
            </a:pPr>
            <a:endParaRPr lang="en-US" sz="1200" dirty="0"/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Semantic Markup: HTML uses semantic tags (e.g., &lt;header&gt;, &lt;article&gt;, &lt;footer&gt;) to convey the meaning of the content, improving accessibility and SEO.</a:t>
            </a:r>
          </a:p>
          <a:p>
            <a:pPr marL="0" lvl="0" indent="0">
              <a:lnSpc>
                <a:spcPct val="150000"/>
              </a:lnSpc>
              <a:buSzPts val="275"/>
            </a:pPr>
            <a:endParaRPr lang="en-US" sz="1200" dirty="0"/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Integration with CSS and JavaScript: HTML works alongside CSS for styling and JavaScript for functionality, creating interactive and visually appealing web experiences.</a:t>
            </a:r>
          </a:p>
        </p:txBody>
      </p:sp>
    </p:spTree>
    <p:extLst>
      <p:ext uri="{BB962C8B-B14F-4D97-AF65-F5344CB8AC3E}">
        <p14:creationId xmlns:p14="http://schemas.microsoft.com/office/powerpoint/2010/main" val="35276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dirty="0"/>
              <a:t>A Simple HTML Document</a:t>
            </a:r>
            <a:endParaRPr lang="en-US" sz="3200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050" dirty="0"/>
              <a:t>&lt;!DOCTYPE html&gt;</a:t>
            </a:r>
            <a:br>
              <a:rPr lang="en-US" sz="1050" dirty="0"/>
            </a:br>
            <a:r>
              <a:rPr lang="en-US" sz="1050" dirty="0"/>
              <a:t>&lt;html&gt;</a:t>
            </a:r>
            <a:br>
              <a:rPr lang="en-US" sz="1050" dirty="0"/>
            </a:br>
            <a:r>
              <a:rPr lang="en-US" sz="1050" dirty="0"/>
              <a:t>&lt;head&gt;</a:t>
            </a:r>
            <a:br>
              <a:rPr lang="en-US" sz="1050" dirty="0"/>
            </a:br>
            <a:r>
              <a:rPr lang="en-US" sz="1050" dirty="0"/>
              <a:t>&lt;title&gt;Page Title&lt;/title&gt;</a:t>
            </a:r>
            <a:br>
              <a:rPr lang="en-US" sz="1050" dirty="0"/>
            </a:br>
            <a:r>
              <a:rPr lang="en-US" sz="1050" dirty="0"/>
              <a:t>&lt;/head&gt;</a:t>
            </a:r>
            <a:br>
              <a:rPr lang="en-US" sz="1050" dirty="0"/>
            </a:br>
            <a:r>
              <a:rPr lang="en-US" sz="1050" dirty="0"/>
              <a:t>&lt;body&gt;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&lt;h1&gt;My First Heading&lt;/h1&gt;</a:t>
            </a:r>
            <a:br>
              <a:rPr lang="en-US" sz="1050" dirty="0"/>
            </a:br>
            <a:r>
              <a:rPr lang="en-US" sz="1050" dirty="0"/>
              <a:t>&lt;p&gt;My first paragraph.&lt;/p&gt;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dirty="0"/>
              <a:t>&lt;/body&gt;</a:t>
            </a:r>
            <a:br>
              <a:rPr lang="en-US" sz="1050" dirty="0"/>
            </a:br>
            <a:r>
              <a:rPr lang="en-US" sz="105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3835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 Text Formatting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Headings (&lt;h1&gt; to &lt;h6&gt;)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Paragraphs (&lt;p&gt;)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Line breaks (&lt;</a:t>
            </a:r>
            <a:r>
              <a:rPr lang="en-US" sz="1200" dirty="0" err="1"/>
              <a:t>br</a:t>
            </a:r>
            <a:r>
              <a:rPr lang="en-US" sz="1200" dirty="0"/>
              <a:t>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Horizontal rules (&lt;</a:t>
            </a:r>
            <a:r>
              <a:rPr lang="en-US" sz="1200" dirty="0" err="1"/>
              <a:t>hr</a:t>
            </a:r>
            <a:r>
              <a:rPr lang="en-US" sz="1200" dirty="0"/>
              <a:t>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Bold (&lt;b&gt;), Italic (&lt;</a:t>
            </a:r>
            <a:r>
              <a:rPr lang="en-US" sz="1200" dirty="0" err="1"/>
              <a:t>i</a:t>
            </a:r>
            <a:r>
              <a:rPr lang="en-US" sz="1200" dirty="0"/>
              <a:t>&gt;), Underline (&lt;u&gt;)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Superscript (&lt;sup&gt;) and Subscript (&lt;sub&gt;)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Strong (&lt;strong&gt;) and Emphasis (&lt;</a:t>
            </a:r>
            <a:r>
              <a:rPr lang="en-US" sz="1200" dirty="0" err="1"/>
              <a:t>em</a:t>
            </a:r>
            <a:r>
              <a:rPr lang="en-US" sz="1200" dirty="0"/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36028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Lists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Ordered lists (&lt;</a:t>
            </a:r>
            <a:r>
              <a:rPr lang="en-US" sz="1200" dirty="0" err="1"/>
              <a:t>ol</a:t>
            </a:r>
            <a:r>
              <a:rPr lang="en-US" sz="1200" dirty="0"/>
              <a:t>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Unordered lists (&lt;</a:t>
            </a:r>
            <a:r>
              <a:rPr lang="en-US" sz="1200" dirty="0" err="1"/>
              <a:t>ul</a:t>
            </a:r>
            <a:r>
              <a:rPr lang="en-US" sz="1200" dirty="0"/>
              <a:t>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List items (&lt;li&gt;)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Description lists (&lt;dl&gt;, &lt;dt&gt;, &lt;dd&gt;)</a:t>
            </a:r>
          </a:p>
        </p:txBody>
      </p:sp>
    </p:spTree>
    <p:extLst>
      <p:ext uri="{BB962C8B-B14F-4D97-AF65-F5344CB8AC3E}">
        <p14:creationId xmlns:p14="http://schemas.microsoft.com/office/powerpoint/2010/main" val="372863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Links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Creating hyperlinks (&lt;a&gt;)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Linking to external websites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Linking to internal sections (anchor links)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Linking to files (downloads)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Opening links in a new tab (target="_blank")</a:t>
            </a:r>
          </a:p>
        </p:txBody>
      </p:sp>
    </p:spTree>
    <p:extLst>
      <p:ext uri="{BB962C8B-B14F-4D97-AF65-F5344CB8AC3E}">
        <p14:creationId xmlns:p14="http://schemas.microsoft.com/office/powerpoint/2010/main" val="9884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Images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Inserting images (&lt;</a:t>
            </a:r>
            <a:r>
              <a:rPr lang="en-US" sz="1200" dirty="0" err="1"/>
              <a:t>img</a:t>
            </a:r>
            <a:r>
              <a:rPr lang="en-US" sz="1200" dirty="0"/>
              <a:t>&gt;)</a:t>
            </a:r>
          </a:p>
          <a:p>
            <a:pPr marL="171450" lvl="0" indent="-171450">
              <a:lnSpc>
                <a:spcPct val="150000"/>
              </a:lnSpc>
              <a:buSzPts val="275"/>
              <a:buFont typeface="Arial" panose="020B0604020202020204" pitchFamily="34" charset="0"/>
              <a:buChar char="•"/>
            </a:pPr>
            <a:r>
              <a:rPr lang="en-US" sz="1200" dirty="0"/>
              <a:t>Image attributes: </a:t>
            </a:r>
            <a:r>
              <a:rPr lang="en-US" sz="1200" dirty="0" err="1"/>
              <a:t>src</a:t>
            </a:r>
            <a:r>
              <a:rPr lang="en-US" sz="1200" dirty="0"/>
              <a:t>, alt, width, height</a:t>
            </a:r>
          </a:p>
        </p:txBody>
      </p:sp>
    </p:spTree>
    <p:extLst>
      <p:ext uri="{BB962C8B-B14F-4D97-AF65-F5344CB8AC3E}">
        <p14:creationId xmlns:p14="http://schemas.microsoft.com/office/powerpoint/2010/main" val="338671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ctrTitle"/>
          </p:nvPr>
        </p:nvSpPr>
        <p:spPr>
          <a:xfrm>
            <a:off x="460950" y="337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>
              <a:buSzPts val="275"/>
            </a:pPr>
            <a:r>
              <a:rPr lang="en-US" sz="3200" dirty="0"/>
              <a:t>Tables</a:t>
            </a:r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460950" y="1446604"/>
            <a:ext cx="8222100" cy="26127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Creating tables (&lt;table&gt;)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Table rows (&lt;tr&gt;)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Table headers (&lt;</a:t>
            </a:r>
            <a:r>
              <a:rPr lang="en-US" sz="1200" dirty="0" err="1"/>
              <a:t>th</a:t>
            </a:r>
            <a:r>
              <a:rPr lang="en-US" sz="1200" dirty="0"/>
              <a:t>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Table data (&lt;td&gt;)</a:t>
            </a:r>
          </a:p>
          <a:p>
            <a:pPr marL="0" lvl="0" indent="0">
              <a:lnSpc>
                <a:spcPct val="150000"/>
              </a:lnSpc>
              <a:buSzPts val="275"/>
            </a:pPr>
            <a:r>
              <a:rPr lang="en-US" sz="1200" dirty="0"/>
              <a:t>Table attributes: border, cellpadding, </a:t>
            </a:r>
            <a:r>
              <a:rPr lang="en-US" sz="1200" dirty="0" err="1"/>
              <a:t>cellspacing</a:t>
            </a:r>
            <a:endParaRPr lang="en-US" sz="1200" dirty="0"/>
          </a:p>
          <a:p>
            <a:pPr marL="0" lvl="0" indent="0">
              <a:lnSpc>
                <a:spcPct val="150000"/>
              </a:lnSpc>
              <a:buSzPts val="275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3529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581</Words>
  <Application>Microsoft Office PowerPoint</Application>
  <PresentationFormat>On-screen Show (16:9)</PresentationFormat>
  <Paragraphs>72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Geometric</vt:lpstr>
      <vt:lpstr>HTML</vt:lpstr>
      <vt:lpstr>What is HTML?</vt:lpstr>
      <vt:lpstr>Role of HTML in web development</vt:lpstr>
      <vt:lpstr>A Simple HTML Document</vt:lpstr>
      <vt:lpstr> Text Formatting</vt:lpstr>
      <vt:lpstr>Lists</vt:lpstr>
      <vt:lpstr>Links</vt:lpstr>
      <vt:lpstr>Images</vt:lpstr>
      <vt:lpstr>Tables</vt:lpstr>
      <vt:lpstr>Forms</vt:lpstr>
      <vt:lpstr>HTML5 Elements</vt:lpstr>
      <vt:lpstr>Embedded Content</vt:lpstr>
      <vt:lpstr>HTML Entities</vt:lpstr>
      <vt:lpstr>HTML Validation</vt:lpstr>
      <vt:lpstr>Practical Exercises</vt:lpstr>
      <vt:lpstr>Building simple web pages</vt:lpstr>
      <vt:lpstr>Creating a personal portfolio page</vt:lpstr>
      <vt:lpstr>Designing a basic form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Konnengal, Mohammed Aslam</cp:lastModifiedBy>
  <cp:revision>9</cp:revision>
  <dcterms:modified xsi:type="dcterms:W3CDTF">2024-08-07T12:14:00Z</dcterms:modified>
</cp:coreProperties>
</file>