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7" r:id="rId3"/>
    <p:sldId id="256"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68" d="100"/>
          <a:sy n="68" d="100"/>
        </p:scale>
        <p:origin x="816"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6506C-A3BA-4036-80F9-8640A29696D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8BCECA5-1FCB-4A6B-B300-67A372A24D8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1219335-C512-434C-8401-5BE6896FA704}"/>
              </a:ext>
            </a:extLst>
          </p:cNvPr>
          <p:cNvSpPr>
            <a:spLocks noGrp="1"/>
          </p:cNvSpPr>
          <p:nvPr>
            <p:ph type="dt" sz="half" idx="10"/>
          </p:nvPr>
        </p:nvSpPr>
        <p:spPr/>
        <p:txBody>
          <a:bodyPr/>
          <a:lstStyle/>
          <a:p>
            <a:fld id="{E0B82744-B596-44BB-A799-35CF423328E5}" type="datetimeFigureOut">
              <a:rPr lang="en-US" smtClean="0"/>
              <a:t>4/8/2018</a:t>
            </a:fld>
            <a:endParaRPr lang="en-US"/>
          </a:p>
        </p:txBody>
      </p:sp>
      <p:sp>
        <p:nvSpPr>
          <p:cNvPr id="5" name="Footer Placeholder 4">
            <a:extLst>
              <a:ext uri="{FF2B5EF4-FFF2-40B4-BE49-F238E27FC236}">
                <a16:creationId xmlns:a16="http://schemas.microsoft.com/office/drawing/2014/main" id="{C48CD59D-E50D-4E46-8DE4-9C217DF84D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1CDF41-4BF6-4BC1-9805-A148C1B8D090}"/>
              </a:ext>
            </a:extLst>
          </p:cNvPr>
          <p:cNvSpPr>
            <a:spLocks noGrp="1"/>
          </p:cNvSpPr>
          <p:nvPr>
            <p:ph type="sldNum" sz="quarter" idx="12"/>
          </p:nvPr>
        </p:nvSpPr>
        <p:spPr/>
        <p:txBody>
          <a:bodyPr/>
          <a:lstStyle/>
          <a:p>
            <a:fld id="{70F852BB-5BC3-483B-A852-4189A29B65CE}" type="slidenum">
              <a:rPr lang="en-US" smtClean="0"/>
              <a:t>‹#›</a:t>
            </a:fld>
            <a:endParaRPr lang="en-US"/>
          </a:p>
        </p:txBody>
      </p:sp>
    </p:spTree>
    <p:extLst>
      <p:ext uri="{BB962C8B-B14F-4D97-AF65-F5344CB8AC3E}">
        <p14:creationId xmlns:p14="http://schemas.microsoft.com/office/powerpoint/2010/main" val="17346254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1F3282-980B-40E4-BB26-9C6C8E468C0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AD3E89E-8223-45DF-B857-F6000BAAFAD9}"/>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25DC731-482E-4A63-AABB-D2FB42BBCC59}"/>
              </a:ext>
            </a:extLst>
          </p:cNvPr>
          <p:cNvSpPr>
            <a:spLocks noGrp="1"/>
          </p:cNvSpPr>
          <p:nvPr>
            <p:ph type="dt" sz="half" idx="10"/>
          </p:nvPr>
        </p:nvSpPr>
        <p:spPr/>
        <p:txBody>
          <a:bodyPr/>
          <a:lstStyle/>
          <a:p>
            <a:fld id="{E0B82744-B596-44BB-A799-35CF423328E5}" type="datetimeFigureOut">
              <a:rPr lang="en-US" smtClean="0"/>
              <a:t>4/8/2018</a:t>
            </a:fld>
            <a:endParaRPr lang="en-US"/>
          </a:p>
        </p:txBody>
      </p:sp>
      <p:sp>
        <p:nvSpPr>
          <p:cNvPr id="5" name="Footer Placeholder 4">
            <a:extLst>
              <a:ext uri="{FF2B5EF4-FFF2-40B4-BE49-F238E27FC236}">
                <a16:creationId xmlns:a16="http://schemas.microsoft.com/office/drawing/2014/main" id="{75F3E207-BC72-449A-85EA-8225013660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7FE94D-8938-4DC7-86DB-8AEAB4394261}"/>
              </a:ext>
            </a:extLst>
          </p:cNvPr>
          <p:cNvSpPr>
            <a:spLocks noGrp="1"/>
          </p:cNvSpPr>
          <p:nvPr>
            <p:ph type="sldNum" sz="quarter" idx="12"/>
          </p:nvPr>
        </p:nvSpPr>
        <p:spPr/>
        <p:txBody>
          <a:bodyPr/>
          <a:lstStyle/>
          <a:p>
            <a:fld id="{70F852BB-5BC3-483B-A852-4189A29B65CE}" type="slidenum">
              <a:rPr lang="en-US" smtClean="0"/>
              <a:t>‹#›</a:t>
            </a:fld>
            <a:endParaRPr lang="en-US"/>
          </a:p>
        </p:txBody>
      </p:sp>
    </p:spTree>
    <p:extLst>
      <p:ext uri="{BB962C8B-B14F-4D97-AF65-F5344CB8AC3E}">
        <p14:creationId xmlns:p14="http://schemas.microsoft.com/office/powerpoint/2010/main" val="16828742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8BCCCF7-6F67-4EB1-8478-6F04ED504DB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4B320B3-E8A6-4046-A37B-853FE74F9432}"/>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AD8658-0C9C-4482-B3FE-E425ADDE52D2}"/>
              </a:ext>
            </a:extLst>
          </p:cNvPr>
          <p:cNvSpPr>
            <a:spLocks noGrp="1"/>
          </p:cNvSpPr>
          <p:nvPr>
            <p:ph type="dt" sz="half" idx="10"/>
          </p:nvPr>
        </p:nvSpPr>
        <p:spPr/>
        <p:txBody>
          <a:bodyPr/>
          <a:lstStyle/>
          <a:p>
            <a:fld id="{E0B82744-B596-44BB-A799-35CF423328E5}" type="datetimeFigureOut">
              <a:rPr lang="en-US" smtClean="0"/>
              <a:t>4/8/2018</a:t>
            </a:fld>
            <a:endParaRPr lang="en-US"/>
          </a:p>
        </p:txBody>
      </p:sp>
      <p:sp>
        <p:nvSpPr>
          <p:cNvPr id="5" name="Footer Placeholder 4">
            <a:extLst>
              <a:ext uri="{FF2B5EF4-FFF2-40B4-BE49-F238E27FC236}">
                <a16:creationId xmlns:a16="http://schemas.microsoft.com/office/drawing/2014/main" id="{F4922C6B-E23D-4E4E-8010-40145C25C6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BA5B61-6B3B-43AC-9C59-174F87C018A5}"/>
              </a:ext>
            </a:extLst>
          </p:cNvPr>
          <p:cNvSpPr>
            <a:spLocks noGrp="1"/>
          </p:cNvSpPr>
          <p:nvPr>
            <p:ph type="sldNum" sz="quarter" idx="12"/>
          </p:nvPr>
        </p:nvSpPr>
        <p:spPr/>
        <p:txBody>
          <a:bodyPr/>
          <a:lstStyle/>
          <a:p>
            <a:fld id="{70F852BB-5BC3-483B-A852-4189A29B65CE}" type="slidenum">
              <a:rPr lang="en-US" smtClean="0"/>
              <a:t>‹#›</a:t>
            </a:fld>
            <a:endParaRPr lang="en-US"/>
          </a:p>
        </p:txBody>
      </p:sp>
    </p:spTree>
    <p:extLst>
      <p:ext uri="{BB962C8B-B14F-4D97-AF65-F5344CB8AC3E}">
        <p14:creationId xmlns:p14="http://schemas.microsoft.com/office/powerpoint/2010/main" val="29959183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4A4B67-D1FC-4C4D-B773-CC66C1A1D85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C9AE83D-9807-4F8B-A8F2-E4EF02F5691C}"/>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BC3219-9153-47E1-AE31-6E64C879539D}"/>
              </a:ext>
            </a:extLst>
          </p:cNvPr>
          <p:cNvSpPr>
            <a:spLocks noGrp="1"/>
          </p:cNvSpPr>
          <p:nvPr>
            <p:ph type="dt" sz="half" idx="10"/>
          </p:nvPr>
        </p:nvSpPr>
        <p:spPr/>
        <p:txBody>
          <a:bodyPr/>
          <a:lstStyle/>
          <a:p>
            <a:fld id="{E0B82744-B596-44BB-A799-35CF423328E5}" type="datetimeFigureOut">
              <a:rPr lang="en-US" smtClean="0"/>
              <a:t>4/8/2018</a:t>
            </a:fld>
            <a:endParaRPr lang="en-US"/>
          </a:p>
        </p:txBody>
      </p:sp>
      <p:sp>
        <p:nvSpPr>
          <p:cNvPr id="5" name="Footer Placeholder 4">
            <a:extLst>
              <a:ext uri="{FF2B5EF4-FFF2-40B4-BE49-F238E27FC236}">
                <a16:creationId xmlns:a16="http://schemas.microsoft.com/office/drawing/2014/main" id="{A676F1C1-F99C-4120-A456-F15376457E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8845D0-244B-422E-A1F3-7E5AF2A9C7EF}"/>
              </a:ext>
            </a:extLst>
          </p:cNvPr>
          <p:cNvSpPr>
            <a:spLocks noGrp="1"/>
          </p:cNvSpPr>
          <p:nvPr>
            <p:ph type="sldNum" sz="quarter" idx="12"/>
          </p:nvPr>
        </p:nvSpPr>
        <p:spPr/>
        <p:txBody>
          <a:bodyPr/>
          <a:lstStyle/>
          <a:p>
            <a:fld id="{70F852BB-5BC3-483B-A852-4189A29B65CE}" type="slidenum">
              <a:rPr lang="en-US" smtClean="0"/>
              <a:t>‹#›</a:t>
            </a:fld>
            <a:endParaRPr lang="en-US"/>
          </a:p>
        </p:txBody>
      </p:sp>
    </p:spTree>
    <p:extLst>
      <p:ext uri="{BB962C8B-B14F-4D97-AF65-F5344CB8AC3E}">
        <p14:creationId xmlns:p14="http://schemas.microsoft.com/office/powerpoint/2010/main" val="30699564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D684D-9A84-48B8-B8F4-B70DDFF4EAB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1CFB5ED-97D8-4DB0-B69F-7A9943656C3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98AA0A97-AF03-405E-B56A-FC73C29DC240}"/>
              </a:ext>
            </a:extLst>
          </p:cNvPr>
          <p:cNvSpPr>
            <a:spLocks noGrp="1"/>
          </p:cNvSpPr>
          <p:nvPr>
            <p:ph type="dt" sz="half" idx="10"/>
          </p:nvPr>
        </p:nvSpPr>
        <p:spPr/>
        <p:txBody>
          <a:bodyPr/>
          <a:lstStyle/>
          <a:p>
            <a:fld id="{E0B82744-B596-44BB-A799-35CF423328E5}" type="datetimeFigureOut">
              <a:rPr lang="en-US" smtClean="0"/>
              <a:t>4/8/2018</a:t>
            </a:fld>
            <a:endParaRPr lang="en-US"/>
          </a:p>
        </p:txBody>
      </p:sp>
      <p:sp>
        <p:nvSpPr>
          <p:cNvPr id="5" name="Footer Placeholder 4">
            <a:extLst>
              <a:ext uri="{FF2B5EF4-FFF2-40B4-BE49-F238E27FC236}">
                <a16:creationId xmlns:a16="http://schemas.microsoft.com/office/drawing/2014/main" id="{7800FFCE-5E0E-4941-8E7D-01532FBCC2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D068786-DA48-4DC3-8FA3-A99ED4F97DD9}"/>
              </a:ext>
            </a:extLst>
          </p:cNvPr>
          <p:cNvSpPr>
            <a:spLocks noGrp="1"/>
          </p:cNvSpPr>
          <p:nvPr>
            <p:ph type="sldNum" sz="quarter" idx="12"/>
          </p:nvPr>
        </p:nvSpPr>
        <p:spPr/>
        <p:txBody>
          <a:bodyPr/>
          <a:lstStyle/>
          <a:p>
            <a:fld id="{70F852BB-5BC3-483B-A852-4189A29B65CE}" type="slidenum">
              <a:rPr lang="en-US" smtClean="0"/>
              <a:t>‹#›</a:t>
            </a:fld>
            <a:endParaRPr lang="en-US"/>
          </a:p>
        </p:txBody>
      </p:sp>
    </p:spTree>
    <p:extLst>
      <p:ext uri="{BB962C8B-B14F-4D97-AF65-F5344CB8AC3E}">
        <p14:creationId xmlns:p14="http://schemas.microsoft.com/office/powerpoint/2010/main" val="20240177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3ED07-B968-448C-B783-190152CA69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A3BD44E-3F55-46F4-8433-623FEA972197}"/>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DA4BFDF-F42E-423C-BE7E-D490884A1238}"/>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84473EF-CF10-44AA-A75B-F983ECD81CEA}"/>
              </a:ext>
            </a:extLst>
          </p:cNvPr>
          <p:cNvSpPr>
            <a:spLocks noGrp="1"/>
          </p:cNvSpPr>
          <p:nvPr>
            <p:ph type="dt" sz="half" idx="10"/>
          </p:nvPr>
        </p:nvSpPr>
        <p:spPr/>
        <p:txBody>
          <a:bodyPr/>
          <a:lstStyle/>
          <a:p>
            <a:fld id="{E0B82744-B596-44BB-A799-35CF423328E5}" type="datetimeFigureOut">
              <a:rPr lang="en-US" smtClean="0"/>
              <a:t>4/8/2018</a:t>
            </a:fld>
            <a:endParaRPr lang="en-US"/>
          </a:p>
        </p:txBody>
      </p:sp>
      <p:sp>
        <p:nvSpPr>
          <p:cNvPr id="6" name="Footer Placeholder 5">
            <a:extLst>
              <a:ext uri="{FF2B5EF4-FFF2-40B4-BE49-F238E27FC236}">
                <a16:creationId xmlns:a16="http://schemas.microsoft.com/office/drawing/2014/main" id="{33BB8B1F-C4A5-4FB0-B018-330FB2E991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011EE77-8D1E-42AC-9265-4E237A7DBC27}"/>
              </a:ext>
            </a:extLst>
          </p:cNvPr>
          <p:cNvSpPr>
            <a:spLocks noGrp="1"/>
          </p:cNvSpPr>
          <p:nvPr>
            <p:ph type="sldNum" sz="quarter" idx="12"/>
          </p:nvPr>
        </p:nvSpPr>
        <p:spPr/>
        <p:txBody>
          <a:bodyPr/>
          <a:lstStyle/>
          <a:p>
            <a:fld id="{70F852BB-5BC3-483B-A852-4189A29B65CE}" type="slidenum">
              <a:rPr lang="en-US" smtClean="0"/>
              <a:t>‹#›</a:t>
            </a:fld>
            <a:endParaRPr lang="en-US"/>
          </a:p>
        </p:txBody>
      </p:sp>
    </p:spTree>
    <p:extLst>
      <p:ext uri="{BB962C8B-B14F-4D97-AF65-F5344CB8AC3E}">
        <p14:creationId xmlns:p14="http://schemas.microsoft.com/office/powerpoint/2010/main" val="30056657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01D642-F8D3-4558-B5BE-FCAD4492E6F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F744A08-93D3-4E98-BB66-0363DFCDE60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EC5D59C2-48A2-4ACB-BB49-7A5CA710286E}"/>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8EABD7E-DFEF-4E35-92FB-12BB6FD2882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344D35F2-E3CC-406D-AC10-2C2B49E20C7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F02DB16-50F3-463D-8C69-6BF0521BD630}"/>
              </a:ext>
            </a:extLst>
          </p:cNvPr>
          <p:cNvSpPr>
            <a:spLocks noGrp="1"/>
          </p:cNvSpPr>
          <p:nvPr>
            <p:ph type="dt" sz="half" idx="10"/>
          </p:nvPr>
        </p:nvSpPr>
        <p:spPr/>
        <p:txBody>
          <a:bodyPr/>
          <a:lstStyle/>
          <a:p>
            <a:fld id="{E0B82744-B596-44BB-A799-35CF423328E5}" type="datetimeFigureOut">
              <a:rPr lang="en-US" smtClean="0"/>
              <a:t>4/8/2018</a:t>
            </a:fld>
            <a:endParaRPr lang="en-US"/>
          </a:p>
        </p:txBody>
      </p:sp>
      <p:sp>
        <p:nvSpPr>
          <p:cNvPr id="8" name="Footer Placeholder 7">
            <a:extLst>
              <a:ext uri="{FF2B5EF4-FFF2-40B4-BE49-F238E27FC236}">
                <a16:creationId xmlns:a16="http://schemas.microsoft.com/office/drawing/2014/main" id="{E1F13213-5CCE-40FE-BC06-631E441EAF6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E5FC965-F6DF-491C-A627-64FBF4C3EFEF}"/>
              </a:ext>
            </a:extLst>
          </p:cNvPr>
          <p:cNvSpPr>
            <a:spLocks noGrp="1"/>
          </p:cNvSpPr>
          <p:nvPr>
            <p:ph type="sldNum" sz="quarter" idx="12"/>
          </p:nvPr>
        </p:nvSpPr>
        <p:spPr/>
        <p:txBody>
          <a:bodyPr/>
          <a:lstStyle/>
          <a:p>
            <a:fld id="{70F852BB-5BC3-483B-A852-4189A29B65CE}" type="slidenum">
              <a:rPr lang="en-US" smtClean="0"/>
              <a:t>‹#›</a:t>
            </a:fld>
            <a:endParaRPr lang="en-US"/>
          </a:p>
        </p:txBody>
      </p:sp>
    </p:spTree>
    <p:extLst>
      <p:ext uri="{BB962C8B-B14F-4D97-AF65-F5344CB8AC3E}">
        <p14:creationId xmlns:p14="http://schemas.microsoft.com/office/powerpoint/2010/main" val="2071468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7EA23D-56B1-411C-9CF1-563CA56BC3E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15E94E1-E9AB-4FDA-86F9-86CCA88A319B}"/>
              </a:ext>
            </a:extLst>
          </p:cNvPr>
          <p:cNvSpPr>
            <a:spLocks noGrp="1"/>
          </p:cNvSpPr>
          <p:nvPr>
            <p:ph type="dt" sz="half" idx="10"/>
          </p:nvPr>
        </p:nvSpPr>
        <p:spPr/>
        <p:txBody>
          <a:bodyPr/>
          <a:lstStyle/>
          <a:p>
            <a:fld id="{E0B82744-B596-44BB-A799-35CF423328E5}" type="datetimeFigureOut">
              <a:rPr lang="en-US" smtClean="0"/>
              <a:t>4/8/2018</a:t>
            </a:fld>
            <a:endParaRPr lang="en-US"/>
          </a:p>
        </p:txBody>
      </p:sp>
      <p:sp>
        <p:nvSpPr>
          <p:cNvPr id="4" name="Footer Placeholder 3">
            <a:extLst>
              <a:ext uri="{FF2B5EF4-FFF2-40B4-BE49-F238E27FC236}">
                <a16:creationId xmlns:a16="http://schemas.microsoft.com/office/drawing/2014/main" id="{4C10EC05-1252-48C9-AE17-4F9EAE9C28F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4697F07-D47A-4E82-9D6D-0639001F03D6}"/>
              </a:ext>
            </a:extLst>
          </p:cNvPr>
          <p:cNvSpPr>
            <a:spLocks noGrp="1"/>
          </p:cNvSpPr>
          <p:nvPr>
            <p:ph type="sldNum" sz="quarter" idx="12"/>
          </p:nvPr>
        </p:nvSpPr>
        <p:spPr/>
        <p:txBody>
          <a:bodyPr/>
          <a:lstStyle/>
          <a:p>
            <a:fld id="{70F852BB-5BC3-483B-A852-4189A29B65CE}" type="slidenum">
              <a:rPr lang="en-US" smtClean="0"/>
              <a:t>‹#›</a:t>
            </a:fld>
            <a:endParaRPr lang="en-US"/>
          </a:p>
        </p:txBody>
      </p:sp>
    </p:spTree>
    <p:extLst>
      <p:ext uri="{BB962C8B-B14F-4D97-AF65-F5344CB8AC3E}">
        <p14:creationId xmlns:p14="http://schemas.microsoft.com/office/powerpoint/2010/main" val="17022162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B31D660-04BF-4FBE-B85B-40E69BD3D594}"/>
              </a:ext>
            </a:extLst>
          </p:cNvPr>
          <p:cNvSpPr>
            <a:spLocks noGrp="1"/>
          </p:cNvSpPr>
          <p:nvPr>
            <p:ph type="dt" sz="half" idx="10"/>
          </p:nvPr>
        </p:nvSpPr>
        <p:spPr/>
        <p:txBody>
          <a:bodyPr/>
          <a:lstStyle/>
          <a:p>
            <a:fld id="{E0B82744-B596-44BB-A799-35CF423328E5}" type="datetimeFigureOut">
              <a:rPr lang="en-US" smtClean="0"/>
              <a:t>4/8/2018</a:t>
            </a:fld>
            <a:endParaRPr lang="en-US"/>
          </a:p>
        </p:txBody>
      </p:sp>
      <p:sp>
        <p:nvSpPr>
          <p:cNvPr id="3" name="Footer Placeholder 2">
            <a:extLst>
              <a:ext uri="{FF2B5EF4-FFF2-40B4-BE49-F238E27FC236}">
                <a16:creationId xmlns:a16="http://schemas.microsoft.com/office/drawing/2014/main" id="{AB892B3D-8FBB-4FD1-90E6-931920C967B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02C6BDF-D0DB-4A6F-8796-388E08AD842D}"/>
              </a:ext>
            </a:extLst>
          </p:cNvPr>
          <p:cNvSpPr>
            <a:spLocks noGrp="1"/>
          </p:cNvSpPr>
          <p:nvPr>
            <p:ph type="sldNum" sz="quarter" idx="12"/>
          </p:nvPr>
        </p:nvSpPr>
        <p:spPr/>
        <p:txBody>
          <a:bodyPr/>
          <a:lstStyle/>
          <a:p>
            <a:fld id="{70F852BB-5BC3-483B-A852-4189A29B65CE}" type="slidenum">
              <a:rPr lang="en-US" smtClean="0"/>
              <a:t>‹#›</a:t>
            </a:fld>
            <a:endParaRPr lang="en-US"/>
          </a:p>
        </p:txBody>
      </p:sp>
    </p:spTree>
    <p:extLst>
      <p:ext uri="{BB962C8B-B14F-4D97-AF65-F5344CB8AC3E}">
        <p14:creationId xmlns:p14="http://schemas.microsoft.com/office/powerpoint/2010/main" val="9526829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B4543-ED44-495B-9F7D-0979C63E1FC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E2E7789-267B-4482-9841-C078986254B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AEADBA2-193C-4BF7-85BD-95D06DA8FC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4C099F4-6050-4C0A-87F7-1B29B34F17A8}"/>
              </a:ext>
            </a:extLst>
          </p:cNvPr>
          <p:cNvSpPr>
            <a:spLocks noGrp="1"/>
          </p:cNvSpPr>
          <p:nvPr>
            <p:ph type="dt" sz="half" idx="10"/>
          </p:nvPr>
        </p:nvSpPr>
        <p:spPr/>
        <p:txBody>
          <a:bodyPr/>
          <a:lstStyle/>
          <a:p>
            <a:fld id="{E0B82744-B596-44BB-A799-35CF423328E5}" type="datetimeFigureOut">
              <a:rPr lang="en-US" smtClean="0"/>
              <a:t>4/8/2018</a:t>
            </a:fld>
            <a:endParaRPr lang="en-US"/>
          </a:p>
        </p:txBody>
      </p:sp>
      <p:sp>
        <p:nvSpPr>
          <p:cNvPr id="6" name="Footer Placeholder 5">
            <a:extLst>
              <a:ext uri="{FF2B5EF4-FFF2-40B4-BE49-F238E27FC236}">
                <a16:creationId xmlns:a16="http://schemas.microsoft.com/office/drawing/2014/main" id="{BD55D5ED-0EF5-4386-9068-39D8CD0508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337862-B6D3-44FC-BE98-9ACC89708768}"/>
              </a:ext>
            </a:extLst>
          </p:cNvPr>
          <p:cNvSpPr>
            <a:spLocks noGrp="1"/>
          </p:cNvSpPr>
          <p:nvPr>
            <p:ph type="sldNum" sz="quarter" idx="12"/>
          </p:nvPr>
        </p:nvSpPr>
        <p:spPr/>
        <p:txBody>
          <a:bodyPr/>
          <a:lstStyle/>
          <a:p>
            <a:fld id="{70F852BB-5BC3-483B-A852-4189A29B65CE}" type="slidenum">
              <a:rPr lang="en-US" smtClean="0"/>
              <a:t>‹#›</a:t>
            </a:fld>
            <a:endParaRPr lang="en-US"/>
          </a:p>
        </p:txBody>
      </p:sp>
    </p:spTree>
    <p:extLst>
      <p:ext uri="{BB962C8B-B14F-4D97-AF65-F5344CB8AC3E}">
        <p14:creationId xmlns:p14="http://schemas.microsoft.com/office/powerpoint/2010/main" val="1785249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FEC36-BD17-4CE6-ACD4-410DD78E6B4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176CB6F-267D-4B88-9D23-A302A640948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EED5FCD-74C8-4281-A967-2529D10D10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9808205-04EE-4212-9A38-A4DDAB37E80F}"/>
              </a:ext>
            </a:extLst>
          </p:cNvPr>
          <p:cNvSpPr>
            <a:spLocks noGrp="1"/>
          </p:cNvSpPr>
          <p:nvPr>
            <p:ph type="dt" sz="half" idx="10"/>
          </p:nvPr>
        </p:nvSpPr>
        <p:spPr/>
        <p:txBody>
          <a:bodyPr/>
          <a:lstStyle/>
          <a:p>
            <a:fld id="{E0B82744-B596-44BB-A799-35CF423328E5}" type="datetimeFigureOut">
              <a:rPr lang="en-US" smtClean="0"/>
              <a:t>4/8/2018</a:t>
            </a:fld>
            <a:endParaRPr lang="en-US"/>
          </a:p>
        </p:txBody>
      </p:sp>
      <p:sp>
        <p:nvSpPr>
          <p:cNvPr id="6" name="Footer Placeholder 5">
            <a:extLst>
              <a:ext uri="{FF2B5EF4-FFF2-40B4-BE49-F238E27FC236}">
                <a16:creationId xmlns:a16="http://schemas.microsoft.com/office/drawing/2014/main" id="{317E51D9-9A4D-4090-BFCD-9FF87B2F92D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601788-823D-41B3-ABC0-592B3B515B4D}"/>
              </a:ext>
            </a:extLst>
          </p:cNvPr>
          <p:cNvSpPr>
            <a:spLocks noGrp="1"/>
          </p:cNvSpPr>
          <p:nvPr>
            <p:ph type="sldNum" sz="quarter" idx="12"/>
          </p:nvPr>
        </p:nvSpPr>
        <p:spPr/>
        <p:txBody>
          <a:bodyPr/>
          <a:lstStyle/>
          <a:p>
            <a:fld id="{70F852BB-5BC3-483B-A852-4189A29B65CE}" type="slidenum">
              <a:rPr lang="en-US" smtClean="0"/>
              <a:t>‹#›</a:t>
            </a:fld>
            <a:endParaRPr lang="en-US"/>
          </a:p>
        </p:txBody>
      </p:sp>
    </p:spTree>
    <p:extLst>
      <p:ext uri="{BB962C8B-B14F-4D97-AF65-F5344CB8AC3E}">
        <p14:creationId xmlns:p14="http://schemas.microsoft.com/office/powerpoint/2010/main" val="39160237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E9973B5-F104-4D37-8D96-271C2752A7C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D8A9BBA-B4CE-4109-B642-B702A864AF6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7063CC-7520-4565-AF3B-01AC72A047E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0B82744-B596-44BB-A799-35CF423328E5}" type="datetimeFigureOut">
              <a:rPr lang="en-US" smtClean="0"/>
              <a:t>4/8/2018</a:t>
            </a:fld>
            <a:endParaRPr lang="en-US"/>
          </a:p>
        </p:txBody>
      </p:sp>
      <p:sp>
        <p:nvSpPr>
          <p:cNvPr id="5" name="Footer Placeholder 4">
            <a:extLst>
              <a:ext uri="{FF2B5EF4-FFF2-40B4-BE49-F238E27FC236}">
                <a16:creationId xmlns:a16="http://schemas.microsoft.com/office/drawing/2014/main" id="{4FD250E5-BED7-410E-B954-0C1A2E0C522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81DCA81-B919-42CD-A3DB-680478C884B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F852BB-5BC3-483B-A852-4189A29B65CE}" type="slidenum">
              <a:rPr lang="en-US" smtClean="0"/>
              <a:t>‹#›</a:t>
            </a:fld>
            <a:endParaRPr lang="en-US"/>
          </a:p>
        </p:txBody>
      </p:sp>
    </p:spTree>
    <p:extLst>
      <p:ext uri="{BB962C8B-B14F-4D97-AF65-F5344CB8AC3E}">
        <p14:creationId xmlns:p14="http://schemas.microsoft.com/office/powerpoint/2010/main" val="41114989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png"/><Relationship Id="rId1" Type="http://schemas.openxmlformats.org/officeDocument/2006/relationships/slideLayout" Target="../slideLayouts/slideLayout1.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1B51954-3977-4483-A4BC-D3D075CB378D}"/>
              </a:ext>
            </a:extLst>
          </p:cNvPr>
          <p:cNvPicPr>
            <a:picLocks noChangeAspect="1"/>
          </p:cNvPicPr>
          <p:nvPr/>
        </p:nvPicPr>
        <p:blipFill>
          <a:blip r:embed="rId2"/>
          <a:stretch>
            <a:fillRect/>
          </a:stretch>
        </p:blipFill>
        <p:spPr>
          <a:xfrm>
            <a:off x="633046" y="2865623"/>
            <a:ext cx="11221329" cy="2435906"/>
          </a:xfrm>
          <a:prstGeom prst="rect">
            <a:avLst/>
          </a:prstGeom>
        </p:spPr>
      </p:pic>
      <p:sp>
        <p:nvSpPr>
          <p:cNvPr id="6" name="TextBox 5">
            <a:extLst>
              <a:ext uri="{FF2B5EF4-FFF2-40B4-BE49-F238E27FC236}">
                <a16:creationId xmlns:a16="http://schemas.microsoft.com/office/drawing/2014/main" id="{16201BE2-66D1-480B-BE34-683A411E12DD}"/>
              </a:ext>
            </a:extLst>
          </p:cNvPr>
          <p:cNvSpPr txBox="1"/>
          <p:nvPr/>
        </p:nvSpPr>
        <p:spPr>
          <a:xfrm>
            <a:off x="633046" y="393895"/>
            <a:ext cx="2099036" cy="738664"/>
          </a:xfrm>
          <a:prstGeom prst="rect">
            <a:avLst/>
          </a:prstGeom>
          <a:noFill/>
        </p:spPr>
        <p:txBody>
          <a:bodyPr wrap="none" rtlCol="0">
            <a:spAutoFit/>
          </a:bodyPr>
          <a:lstStyle/>
          <a:p>
            <a:r>
              <a:rPr lang="en-US" sz="2400" b="1" dirty="0"/>
              <a:t>Data Analytics:</a:t>
            </a:r>
          </a:p>
          <a:p>
            <a:endParaRPr lang="en-US" dirty="0"/>
          </a:p>
        </p:txBody>
      </p:sp>
      <p:sp>
        <p:nvSpPr>
          <p:cNvPr id="7" name="TextBox 6">
            <a:extLst>
              <a:ext uri="{FF2B5EF4-FFF2-40B4-BE49-F238E27FC236}">
                <a16:creationId xmlns:a16="http://schemas.microsoft.com/office/drawing/2014/main" id="{3E65957D-E88C-4CC9-B618-4E24ECD192B9}"/>
              </a:ext>
            </a:extLst>
          </p:cNvPr>
          <p:cNvSpPr txBox="1"/>
          <p:nvPr/>
        </p:nvSpPr>
        <p:spPr>
          <a:xfrm>
            <a:off x="633046" y="949679"/>
            <a:ext cx="6569612" cy="1200329"/>
          </a:xfrm>
          <a:prstGeom prst="rect">
            <a:avLst/>
          </a:prstGeom>
          <a:noFill/>
        </p:spPr>
        <p:txBody>
          <a:bodyPr wrap="square" rtlCol="0">
            <a:spAutoFit/>
          </a:bodyPr>
          <a:lstStyle/>
          <a:p>
            <a:r>
              <a:rPr lang="en-US" dirty="0"/>
              <a:t>Sources: http://csr.lanl.gov/data/cyber1/ </a:t>
            </a:r>
          </a:p>
          <a:p>
            <a:r>
              <a:rPr lang="en-US" dirty="0"/>
              <a:t>Dataset: auth.txt.gz</a:t>
            </a:r>
          </a:p>
          <a:p>
            <a:endParaRPr lang="en-US" dirty="0"/>
          </a:p>
          <a:p>
            <a:r>
              <a:rPr lang="en-US" dirty="0" err="1"/>
              <a:t>Github</a:t>
            </a:r>
            <a:r>
              <a:rPr lang="en-US" dirty="0"/>
              <a:t>: https://github.com/kirundar/Cyber-Security--Data-Analysis</a:t>
            </a:r>
          </a:p>
        </p:txBody>
      </p:sp>
      <p:sp>
        <p:nvSpPr>
          <p:cNvPr id="8" name="TextBox 7">
            <a:extLst>
              <a:ext uri="{FF2B5EF4-FFF2-40B4-BE49-F238E27FC236}">
                <a16:creationId xmlns:a16="http://schemas.microsoft.com/office/drawing/2014/main" id="{0913D512-C31D-4475-924B-7CB20F4E10D4}"/>
              </a:ext>
            </a:extLst>
          </p:cNvPr>
          <p:cNvSpPr txBox="1"/>
          <p:nvPr/>
        </p:nvSpPr>
        <p:spPr>
          <a:xfrm>
            <a:off x="8595360" y="6393766"/>
            <a:ext cx="3488787" cy="646331"/>
          </a:xfrm>
          <a:prstGeom prst="rect">
            <a:avLst/>
          </a:prstGeom>
          <a:noFill/>
        </p:spPr>
        <p:txBody>
          <a:bodyPr wrap="square" rtlCol="0">
            <a:spAutoFit/>
          </a:bodyPr>
          <a:lstStyle/>
          <a:p>
            <a:r>
              <a:rPr lang="en-US" i="1" dirty="0"/>
              <a:t>Kirun Dar- kirun.dar@gmail.com</a:t>
            </a:r>
          </a:p>
          <a:p>
            <a:endParaRPr lang="en-US" dirty="0"/>
          </a:p>
        </p:txBody>
      </p:sp>
    </p:spTree>
    <p:extLst>
      <p:ext uri="{BB962C8B-B14F-4D97-AF65-F5344CB8AC3E}">
        <p14:creationId xmlns:p14="http://schemas.microsoft.com/office/powerpoint/2010/main" val="37108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923F4905-C1B8-4A97-BFCF-3B4DA73B64C7}"/>
              </a:ext>
            </a:extLst>
          </p:cNvPr>
          <p:cNvPicPr>
            <a:picLocks noChangeAspect="1"/>
          </p:cNvPicPr>
          <p:nvPr/>
        </p:nvPicPr>
        <p:blipFill>
          <a:blip r:embed="rId2"/>
          <a:stretch>
            <a:fillRect/>
          </a:stretch>
        </p:blipFill>
        <p:spPr>
          <a:xfrm>
            <a:off x="6308034" y="608821"/>
            <a:ext cx="5426764" cy="5495748"/>
          </a:xfrm>
          <a:prstGeom prst="rect">
            <a:avLst/>
          </a:prstGeom>
        </p:spPr>
      </p:pic>
      <p:pic>
        <p:nvPicPr>
          <p:cNvPr id="6" name="Picture 5">
            <a:extLst>
              <a:ext uri="{FF2B5EF4-FFF2-40B4-BE49-F238E27FC236}">
                <a16:creationId xmlns:a16="http://schemas.microsoft.com/office/drawing/2014/main" id="{36AF1DA4-BA68-47FE-BA6D-DF8BC44F5EE1}"/>
              </a:ext>
            </a:extLst>
          </p:cNvPr>
          <p:cNvPicPr>
            <a:picLocks noChangeAspect="1"/>
          </p:cNvPicPr>
          <p:nvPr/>
        </p:nvPicPr>
        <p:blipFill>
          <a:blip r:embed="rId3"/>
          <a:stretch>
            <a:fillRect/>
          </a:stretch>
        </p:blipFill>
        <p:spPr>
          <a:xfrm>
            <a:off x="705797" y="3631096"/>
            <a:ext cx="4929571" cy="2760560"/>
          </a:xfrm>
          <a:prstGeom prst="rect">
            <a:avLst/>
          </a:prstGeom>
        </p:spPr>
      </p:pic>
      <p:pic>
        <p:nvPicPr>
          <p:cNvPr id="9" name="Picture 8">
            <a:extLst>
              <a:ext uri="{FF2B5EF4-FFF2-40B4-BE49-F238E27FC236}">
                <a16:creationId xmlns:a16="http://schemas.microsoft.com/office/drawing/2014/main" id="{0AC7786F-4D6F-4945-ACAA-5C7591EE1C8C}"/>
              </a:ext>
            </a:extLst>
          </p:cNvPr>
          <p:cNvPicPr>
            <a:picLocks noChangeAspect="1"/>
          </p:cNvPicPr>
          <p:nvPr/>
        </p:nvPicPr>
        <p:blipFill>
          <a:blip r:embed="rId4"/>
          <a:stretch>
            <a:fillRect/>
          </a:stretch>
        </p:blipFill>
        <p:spPr>
          <a:xfrm>
            <a:off x="1604454" y="321734"/>
            <a:ext cx="3132259" cy="2905170"/>
          </a:xfrm>
          <a:prstGeom prst="rect">
            <a:avLst/>
          </a:prstGeom>
        </p:spPr>
      </p:pic>
      <p:sp>
        <p:nvSpPr>
          <p:cNvPr id="28" name="Rectangle 27">
            <a:extLst>
              <a:ext uri="{FF2B5EF4-FFF2-40B4-BE49-F238E27FC236}">
                <a16:creationId xmlns:a16="http://schemas.microsoft.com/office/drawing/2014/main" id="{799448F2-0E5B-42DA-B2D1-11A14E947BD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50280" y="0"/>
            <a:ext cx="9144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4E8A7552-20E1-4F34-ADAB-C1DB6634D47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83280"/>
            <a:ext cx="6126480" cy="9144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50BF77D6-5D0A-4712-B557-E74D0F407B11}"/>
              </a:ext>
            </a:extLst>
          </p:cNvPr>
          <p:cNvPicPr>
            <a:picLocks noChangeAspect="1"/>
          </p:cNvPicPr>
          <p:nvPr/>
        </p:nvPicPr>
        <p:blipFill>
          <a:blip r:embed="rId5"/>
          <a:stretch>
            <a:fillRect/>
          </a:stretch>
        </p:blipFill>
        <p:spPr>
          <a:xfrm>
            <a:off x="10772775" y="0"/>
            <a:ext cx="1419225" cy="1238250"/>
          </a:xfrm>
          <a:prstGeom prst="rect">
            <a:avLst/>
          </a:prstGeom>
        </p:spPr>
      </p:pic>
    </p:spTree>
    <p:extLst>
      <p:ext uri="{BB962C8B-B14F-4D97-AF65-F5344CB8AC3E}">
        <p14:creationId xmlns:p14="http://schemas.microsoft.com/office/powerpoint/2010/main" val="33931291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3FDB5E9-754E-42C1-AEF1-67B3031C7B71}"/>
              </a:ext>
            </a:extLst>
          </p:cNvPr>
          <p:cNvPicPr>
            <a:picLocks noChangeAspect="1"/>
          </p:cNvPicPr>
          <p:nvPr/>
        </p:nvPicPr>
        <p:blipFill>
          <a:blip r:embed="rId2"/>
          <a:stretch>
            <a:fillRect/>
          </a:stretch>
        </p:blipFill>
        <p:spPr>
          <a:xfrm>
            <a:off x="7369305" y="342900"/>
            <a:ext cx="4430720" cy="2653518"/>
          </a:xfrm>
          <a:prstGeom prst="rect">
            <a:avLst/>
          </a:prstGeom>
          <a:ln>
            <a:solidFill>
              <a:schemeClr val="bg1">
                <a:lumMod val="85000"/>
              </a:schemeClr>
            </a:solidFill>
          </a:ln>
        </p:spPr>
      </p:pic>
      <p:sp>
        <p:nvSpPr>
          <p:cNvPr id="5" name="Rectangle 4">
            <a:extLst>
              <a:ext uri="{FF2B5EF4-FFF2-40B4-BE49-F238E27FC236}">
                <a16:creationId xmlns:a16="http://schemas.microsoft.com/office/drawing/2014/main" id="{536C1E1A-3E32-4FAD-BDB3-6AC1BC63E41E}"/>
              </a:ext>
            </a:extLst>
          </p:cNvPr>
          <p:cNvSpPr/>
          <p:nvPr/>
        </p:nvSpPr>
        <p:spPr>
          <a:xfrm>
            <a:off x="8142603" y="3019609"/>
            <a:ext cx="2884123" cy="369332"/>
          </a:xfrm>
          <a:prstGeom prst="rect">
            <a:avLst/>
          </a:prstGeom>
        </p:spPr>
        <p:txBody>
          <a:bodyPr wrap="none">
            <a:spAutoFit/>
          </a:bodyPr>
          <a:lstStyle/>
          <a:p>
            <a:r>
              <a:rPr lang="en-US" b="0" i="0" u="none" strike="noStrike" dirty="0">
                <a:solidFill>
                  <a:srgbClr val="1B313C"/>
                </a:solidFill>
                <a:effectLst/>
                <a:latin typeface="Lato"/>
              </a:rPr>
              <a:t>NTLM Authentication Flow</a:t>
            </a:r>
            <a:endParaRPr lang="en-US" dirty="0"/>
          </a:p>
        </p:txBody>
      </p:sp>
      <p:pic>
        <p:nvPicPr>
          <p:cNvPr id="7" name="Picture 6" descr="A close up of a device&#10;&#10;Description generated with high confidence">
            <a:extLst>
              <a:ext uri="{FF2B5EF4-FFF2-40B4-BE49-F238E27FC236}">
                <a16:creationId xmlns:a16="http://schemas.microsoft.com/office/drawing/2014/main" id="{5E66B4E5-8907-4FD3-A0D5-507416AE26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2607" y="366653"/>
            <a:ext cx="4430721" cy="2661866"/>
          </a:xfrm>
          <a:prstGeom prst="rect">
            <a:avLst/>
          </a:prstGeom>
          <a:ln>
            <a:solidFill>
              <a:schemeClr val="bg1">
                <a:lumMod val="85000"/>
              </a:schemeClr>
            </a:solidFill>
          </a:ln>
        </p:spPr>
      </p:pic>
      <p:sp>
        <p:nvSpPr>
          <p:cNvPr id="8" name="Rectangle 7">
            <a:extLst>
              <a:ext uri="{FF2B5EF4-FFF2-40B4-BE49-F238E27FC236}">
                <a16:creationId xmlns:a16="http://schemas.microsoft.com/office/drawing/2014/main" id="{C2ABFE68-02FB-491A-B977-F68D612A804B}"/>
              </a:ext>
            </a:extLst>
          </p:cNvPr>
          <p:cNvSpPr/>
          <p:nvPr/>
        </p:nvSpPr>
        <p:spPr>
          <a:xfrm>
            <a:off x="1617602" y="3028519"/>
            <a:ext cx="3173048" cy="369332"/>
          </a:xfrm>
          <a:prstGeom prst="rect">
            <a:avLst/>
          </a:prstGeom>
        </p:spPr>
        <p:txBody>
          <a:bodyPr wrap="none">
            <a:spAutoFit/>
          </a:bodyPr>
          <a:lstStyle/>
          <a:p>
            <a:r>
              <a:rPr lang="en-US" b="0" i="0" u="none" strike="noStrike" dirty="0">
                <a:solidFill>
                  <a:srgbClr val="1B313C"/>
                </a:solidFill>
                <a:effectLst/>
                <a:latin typeface="Lato"/>
              </a:rPr>
              <a:t>Kerberos Authentication Flow</a:t>
            </a:r>
            <a:endParaRPr lang="en-US" dirty="0"/>
          </a:p>
        </p:txBody>
      </p:sp>
      <p:sp>
        <p:nvSpPr>
          <p:cNvPr id="9" name="Rectangle 8">
            <a:extLst>
              <a:ext uri="{FF2B5EF4-FFF2-40B4-BE49-F238E27FC236}">
                <a16:creationId xmlns:a16="http://schemas.microsoft.com/office/drawing/2014/main" id="{5176F803-D5D8-43CA-B8A6-EFEDA895DEDA}"/>
              </a:ext>
            </a:extLst>
          </p:cNvPr>
          <p:cNvSpPr/>
          <p:nvPr/>
        </p:nvSpPr>
        <p:spPr>
          <a:xfrm>
            <a:off x="808383" y="3738555"/>
            <a:ext cx="5102087" cy="2677656"/>
          </a:xfrm>
          <a:prstGeom prst="rect">
            <a:avLst/>
          </a:prstGeom>
        </p:spPr>
        <p:txBody>
          <a:bodyPr wrap="square">
            <a:spAutoFit/>
          </a:bodyPr>
          <a:lstStyle/>
          <a:p>
            <a:pPr algn="ctr"/>
            <a:r>
              <a:rPr lang="en-US" dirty="0"/>
              <a:t>Integrated (NTLM) authentication</a:t>
            </a:r>
          </a:p>
          <a:p>
            <a:endParaRPr lang="en-US" dirty="0">
              <a:solidFill>
                <a:srgbClr val="2A2A2A"/>
              </a:solidFill>
              <a:latin typeface="Segoe UI" panose="020B0502040204020203" pitchFamily="34" charset="0"/>
            </a:endParaRPr>
          </a:p>
          <a:p>
            <a:pPr algn="just"/>
            <a:r>
              <a:rPr lang="en-US" dirty="0"/>
              <a:t>NTLM, Kerberos, and Negotiate authentication </a:t>
            </a:r>
            <a:r>
              <a:rPr lang="en-US" sz="1600" b="0" i="0" u="none" strike="noStrike" dirty="0">
                <a:solidFill>
                  <a:srgbClr val="2A2A2A"/>
                </a:solidFill>
                <a:effectLst/>
                <a:latin typeface="Segoe UI" panose="020B0502040204020203" pitchFamily="34" charset="0"/>
              </a:rPr>
              <a:t>are more secure forms of authentication because the user name and password are hashed before being sent across the network. When NTLM, Kerberos, or Negotiate authentication are enabled, the user's browser proves its knowledge of the password through a cryptographic exchange with your Forefront TMG server, involving hashing. </a:t>
            </a:r>
            <a:endParaRPr lang="en-US" sz="1600" dirty="0"/>
          </a:p>
        </p:txBody>
      </p:sp>
      <p:pic>
        <p:nvPicPr>
          <p:cNvPr id="11" name="Picture 10" descr="A screenshot of a cell phone&#10;&#10;Description generated with very high confidence">
            <a:extLst>
              <a:ext uri="{FF2B5EF4-FFF2-40B4-BE49-F238E27FC236}">
                <a16:creationId xmlns:a16="http://schemas.microsoft.com/office/drawing/2014/main" id="{2C2E58D8-1E66-4287-8B98-3E59A1D1FE1B}"/>
              </a:ext>
            </a:extLst>
          </p:cNvPr>
          <p:cNvPicPr>
            <a:picLocks noChangeAspect="1"/>
          </p:cNvPicPr>
          <p:nvPr/>
        </p:nvPicPr>
        <p:blipFill rotWithShape="1">
          <a:blip r:embed="rId4">
            <a:extLst>
              <a:ext uri="{28A0092B-C50C-407E-A947-70E740481C1C}">
                <a14:useLocalDpi xmlns:a14="http://schemas.microsoft.com/office/drawing/2010/main" val="0"/>
              </a:ext>
            </a:extLst>
          </a:blip>
          <a:srcRect b="6128"/>
          <a:stretch/>
        </p:blipFill>
        <p:spPr>
          <a:xfrm>
            <a:off x="7118745" y="3738555"/>
            <a:ext cx="4681280" cy="2351162"/>
          </a:xfrm>
          <a:prstGeom prst="rect">
            <a:avLst/>
          </a:prstGeom>
          <a:ln>
            <a:noFill/>
          </a:ln>
        </p:spPr>
      </p:pic>
      <p:sp>
        <p:nvSpPr>
          <p:cNvPr id="12" name="Rectangle 11">
            <a:extLst>
              <a:ext uri="{FF2B5EF4-FFF2-40B4-BE49-F238E27FC236}">
                <a16:creationId xmlns:a16="http://schemas.microsoft.com/office/drawing/2014/main" id="{FE1439B9-22E1-4E39-AF88-EEACD8DCE191}"/>
              </a:ext>
            </a:extLst>
          </p:cNvPr>
          <p:cNvSpPr/>
          <p:nvPr/>
        </p:nvSpPr>
        <p:spPr>
          <a:xfrm>
            <a:off x="7887832" y="6089717"/>
            <a:ext cx="3143105" cy="369332"/>
          </a:xfrm>
          <a:prstGeom prst="rect">
            <a:avLst/>
          </a:prstGeom>
        </p:spPr>
        <p:txBody>
          <a:bodyPr wrap="none">
            <a:spAutoFit/>
          </a:bodyPr>
          <a:lstStyle/>
          <a:p>
            <a:r>
              <a:rPr lang="en-US" dirty="0">
                <a:solidFill>
                  <a:srgbClr val="1B313C"/>
                </a:solidFill>
                <a:latin typeface="Lato"/>
              </a:rPr>
              <a:t>Network </a:t>
            </a:r>
            <a:r>
              <a:rPr lang="en-US" b="0" i="0" u="none" strike="noStrike" dirty="0">
                <a:solidFill>
                  <a:srgbClr val="1B313C"/>
                </a:solidFill>
                <a:effectLst/>
                <a:latin typeface="Lato"/>
              </a:rPr>
              <a:t>Authentication Flow</a:t>
            </a:r>
            <a:endParaRPr lang="en-US" dirty="0"/>
          </a:p>
        </p:txBody>
      </p:sp>
    </p:spTree>
    <p:extLst>
      <p:ext uri="{BB962C8B-B14F-4D97-AF65-F5344CB8AC3E}">
        <p14:creationId xmlns:p14="http://schemas.microsoft.com/office/powerpoint/2010/main" val="21967643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133</TotalTime>
  <Words>121</Words>
  <Application>Microsoft Office PowerPoint</Application>
  <PresentationFormat>Widescreen</PresentationFormat>
  <Paragraphs>12</Paragraphs>
  <Slides>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vt:i4>
      </vt:variant>
    </vt:vector>
  </HeadingPairs>
  <TitlesOfParts>
    <vt:vector size="9" baseType="lpstr">
      <vt:lpstr>Arial</vt:lpstr>
      <vt:lpstr>Calibri</vt:lpstr>
      <vt:lpstr>Calibri Light</vt:lpstr>
      <vt:lpstr>Lato</vt:lpstr>
      <vt:lpstr>Segoe UI</vt:lpstr>
      <vt:lpstr>Office Theme</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Kirun Dar</dc:creator>
  <cp:lastModifiedBy>Kirun Dar</cp:lastModifiedBy>
  <cp:revision>7</cp:revision>
  <dcterms:created xsi:type="dcterms:W3CDTF">2018-04-08T20:16:46Z</dcterms:created>
  <dcterms:modified xsi:type="dcterms:W3CDTF">2018-04-08T22:30:33Z</dcterms:modified>
</cp:coreProperties>
</file>