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\Downloads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9-4457-83D1-3DDFB0CE563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79-4457-83D1-3DDFB0CE563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79-4457-83D1-3DDFB0CE563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79-4457-83D1-3DDFB0CE563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79-4457-83D1-3DDFB0CE5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4463119"/>
        <c:axId val="1774474767"/>
      </c:barChart>
      <c:catAx>
        <c:axId val="177446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474767"/>
        <c:crosses val="autoZero"/>
        <c:auto val="1"/>
        <c:lblAlgn val="ctr"/>
        <c:lblOffset val="100"/>
        <c:noMultiLvlLbl val="0"/>
      </c:catAx>
      <c:valAx>
        <c:axId val="1774474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46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942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1453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666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864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156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7706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753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3468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917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96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4931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653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87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8874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14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1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89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8388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4800" y="2798304"/>
            <a:ext cx="1086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STUDENT </a:t>
            </a:r>
            <a:r>
              <a:rPr lang="en-US" sz="2400" dirty="0" smtClean="0"/>
              <a:t>NAME:</a:t>
            </a:r>
            <a:r>
              <a:rPr lang="en-US" sz="2400" dirty="0"/>
              <a:t> </a:t>
            </a:r>
            <a:r>
              <a:rPr lang="en-US" sz="2400" dirty="0" smtClean="0"/>
              <a:t>KIRUPALANI P</a:t>
            </a:r>
          </a:p>
          <a:p>
            <a:pPr algn="just"/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312215988</a:t>
            </a:r>
            <a:endParaRPr lang="en-US" sz="2400" dirty="0"/>
          </a:p>
          <a:p>
            <a:pPr algn="just"/>
            <a:r>
              <a:rPr lang="en-US" sz="2400" dirty="0"/>
              <a:t>DEPARTMENT</a:t>
            </a:r>
            <a:r>
              <a:rPr lang="en-US" sz="2400" dirty="0" smtClean="0"/>
              <a:t>: B.COM (GENERAL)</a:t>
            </a:r>
            <a:endParaRPr lang="en-US" sz="2400" dirty="0"/>
          </a:p>
          <a:p>
            <a:pPr algn="just"/>
            <a:r>
              <a:rPr lang="en-US" sz="2400" dirty="0" smtClean="0"/>
              <a:t>COLLEGE: SHRI SHANKARLAL SUNDARBAI SHASUN JAIN COLLEGE FOR WOMEN. </a:t>
            </a:r>
            <a:endParaRPr lang="en-US" sz="2400" dirty="0"/>
          </a:p>
          <a:p>
            <a:pPr algn="just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93" y="1447800"/>
            <a:ext cx="8946541" cy="4195481"/>
          </a:xfrm>
        </p:spPr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Techniques </a:t>
            </a:r>
          </a:p>
          <a:p>
            <a:r>
              <a:rPr lang="en-US" dirty="0" smtClean="0"/>
              <a:t>Results </a:t>
            </a:r>
          </a:p>
          <a:p>
            <a:r>
              <a:rPr lang="en-US" dirty="0" smtClean="0"/>
              <a:t>Pivot table</a:t>
            </a:r>
          </a:p>
          <a:p>
            <a:r>
              <a:rPr lang="en-US" dirty="0" err="1" smtClean="0"/>
              <a:t>Cahrt</a:t>
            </a:r>
            <a:r>
              <a:rPr lang="en-US" dirty="0" smtClean="0"/>
              <a:t> graphs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28280"/>
              </p:ext>
            </p:extLst>
          </p:nvPr>
        </p:nvGraphicFramePr>
        <p:xfrm>
          <a:off x="755332" y="1209675"/>
          <a:ext cx="9607868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27" y="1152983"/>
            <a:ext cx="9640889" cy="4195481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Management: Data cleaning and preprocessing, data transformation and formatting, data validation and error handling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Analysis: Descriptive statistics (mean, median, mode, etc.), inferential statistics (hypothesis testing, confidence intervals, etc.), data visualization (charts, graphs, tables, 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Excel Formulas and Functions: Arithmetic operators (+, -, *, /, etc.), logical operators (IF, AND, OR, etc.), text functions (CONCATENATE, LEFT, RIGHT, etc.), date and time functions (TODAY, NOW, 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Modeling: Creating and managing tables, using pivot tables and pivot charts, creating and using indexes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Visualization and Reporting: Creating and customizing charts and graphs, using conditional formatting, creating and using dashboards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Automation and Macros: Recording and running macros, using VBA (Visual Basic for Applications), automating tasks and workflows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Protection and Security: Protecting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workbooks, using passwords and encryption, managing access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Collaboration and Sharing: Sharing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workbooks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worksheets, using Excel Online and real-time collaboration, managing versions and changes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cover various aspects of Excel and can be used to demonstrate your skills and knowledge in a practical project.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4405" y="1691986"/>
            <a:ext cx="8946541" cy="4195481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Clearly define the problem and its scope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Relevance: Explain why the problem is important and worth solving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Context: Provide background information and relevant details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Goals: Outline the desired outcomes and objectives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Constraints: Identify any limitations, challenges, or obstacles.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7172" y="1662394"/>
            <a:ext cx="9373578" cy="41954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Title: Provide a clear and concise title for the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Objective: Briefly describe the purpose and goals of the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Scope: Outline the specific tasks and deliverables for the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Description: Describe the data set(s) to be used, including source, size, and complexity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Excel Skills: Identify the Microsoft Excel skills to be demonstrated, such as:    - Data manipulation and analysis    - Charting and visualization    - Formula writing and calculation    - Pivot tables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03312" y="226498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984" y="1465144"/>
            <a:ext cx="8946541" cy="4195481"/>
          </a:xfrm>
        </p:spPr>
        <p:txBody>
          <a:bodyPr/>
          <a:lstStyle/>
          <a:p>
            <a:r>
              <a:rPr lang="en-US" dirty="0"/>
              <a:t>1. Job Title: Who will be using the Excel workbook or report? (e.g., Sales Manager, Marketing Analyst, Financial 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dirty="0"/>
              <a:t>. Department: Which department or team will be utilizing the Excel solution? (e.g., Sales, Marketing, Finance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</a:t>
            </a:r>
            <a:r>
              <a:rPr lang="en-US" dirty="0"/>
              <a:t>. Role: What is the role of the end user in relation to the Excel solution? (e.g., data analyst, decision-maker, report viewer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4</a:t>
            </a:r>
            <a:r>
              <a:rPr lang="en-US" dirty="0"/>
              <a:t>. Level of Excel expertise: What level of Excel knowledge and experience can be expected from the end users? (e.g., beginner, intermediate, advanced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5</a:t>
            </a:r>
            <a:r>
              <a:rPr lang="en-US" dirty="0"/>
              <a:t>. Frequency of use: How often will the end users interact with the Excel solution? (e.g., daily, weekly, monthly)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49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1196858"/>
            <a:ext cx="9404723" cy="140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>
          <a:xfrm>
            <a:off x="2895600" y="3175476"/>
            <a:ext cx="8763000" cy="196977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– missing values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FORMATING- blank values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data set-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 features</a:t>
            </a:r>
          </a:p>
          <a:p>
            <a:r>
              <a:rPr lang="en-US" dirty="0" smtClean="0"/>
              <a:t>Features – 9 features</a:t>
            </a:r>
          </a:p>
          <a:p>
            <a:r>
              <a:rPr lang="en-US" dirty="0" err="1" smtClean="0"/>
              <a:t>Gendet</a:t>
            </a:r>
            <a:endParaRPr lang="en-US" dirty="0" smtClean="0"/>
          </a:p>
          <a:p>
            <a:r>
              <a:rPr lang="en-US" dirty="0" smtClean="0"/>
              <a:t>Employee id</a:t>
            </a:r>
          </a:p>
          <a:p>
            <a:r>
              <a:rPr lang="en-US" dirty="0" err="1" smtClean="0"/>
              <a:t>Performace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Business unit</a:t>
            </a:r>
          </a:p>
          <a:p>
            <a:r>
              <a:rPr lang="en-US" dirty="0" smtClean="0"/>
              <a:t>Name </a:t>
            </a:r>
          </a:p>
          <a:p>
            <a:r>
              <a:rPr lang="en-US" dirty="0" smtClean="0"/>
              <a:t>Rating 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0243" y="168852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5205" y="1853248"/>
            <a:ext cx="8946541" cy="4195481"/>
          </a:xfrm>
        </p:spPr>
        <p:txBody>
          <a:bodyPr/>
          <a:lstStyle/>
          <a:p>
            <a:r>
              <a:rPr lang="en-US" dirty="0" smtClean="0"/>
              <a:t>Using filter</a:t>
            </a:r>
          </a:p>
          <a:p>
            <a:r>
              <a:rPr lang="en-US" dirty="0" smtClean="0"/>
              <a:t>Using pivot table </a:t>
            </a:r>
          </a:p>
          <a:p>
            <a:r>
              <a:rPr lang="en-US" dirty="0" smtClean="0"/>
              <a:t>Using formula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graphts</a:t>
            </a:r>
            <a:endParaRPr lang="en-US" dirty="0" smtClean="0"/>
          </a:p>
          <a:p>
            <a:r>
              <a:rPr lang="en-US" dirty="0" smtClean="0"/>
              <a:t>Using values </a:t>
            </a:r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694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KARA</cp:lastModifiedBy>
  <cp:revision>17</cp:revision>
  <dcterms:created xsi:type="dcterms:W3CDTF">2024-03-29T15:07:22Z</dcterms:created>
  <dcterms:modified xsi:type="dcterms:W3CDTF">2024-09-09T17:26:11Z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