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1625600" cy="162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7" autoAdjust="0"/>
    <p:restoredTop sz="94660"/>
  </p:normalViewPr>
  <p:slideViewPr>
    <p:cSldViewPr snapToGrid="0">
      <p:cViewPr varScale="1">
        <p:scale>
          <a:sx n="362" d="100"/>
          <a:sy n="362" d="100"/>
        </p:scale>
        <p:origin x="2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266041"/>
            <a:ext cx="1381760" cy="565950"/>
          </a:xfrm>
        </p:spPr>
        <p:txBody>
          <a:bodyPr anchor="b"/>
          <a:lstStyle>
            <a:lvl1pPr algn="ctr"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" y="853816"/>
            <a:ext cx="1219200" cy="392477"/>
          </a:xfrm>
        </p:spPr>
        <p:txBody>
          <a:bodyPr/>
          <a:lstStyle>
            <a:lvl1pPr marL="0" indent="0" algn="ctr">
              <a:buNone/>
              <a:defRPr sz="427"/>
            </a:lvl1pPr>
            <a:lvl2pPr marL="81290" indent="0" algn="ctr">
              <a:buNone/>
              <a:defRPr sz="356"/>
            </a:lvl2pPr>
            <a:lvl3pPr marL="162580" indent="0" algn="ctr">
              <a:buNone/>
              <a:defRPr sz="320"/>
            </a:lvl3pPr>
            <a:lvl4pPr marL="243870" indent="0" algn="ctr">
              <a:buNone/>
              <a:defRPr sz="284"/>
            </a:lvl4pPr>
            <a:lvl5pPr marL="325161" indent="0" algn="ctr">
              <a:buNone/>
              <a:defRPr sz="284"/>
            </a:lvl5pPr>
            <a:lvl6pPr marL="406451" indent="0" algn="ctr">
              <a:buNone/>
              <a:defRPr sz="284"/>
            </a:lvl6pPr>
            <a:lvl7pPr marL="487741" indent="0" algn="ctr">
              <a:buNone/>
              <a:defRPr sz="284"/>
            </a:lvl7pPr>
            <a:lvl8pPr marL="569031" indent="0" algn="ctr">
              <a:buNone/>
              <a:defRPr sz="284"/>
            </a:lvl8pPr>
            <a:lvl9pPr marL="650321" indent="0" algn="ctr">
              <a:buNone/>
              <a:defRPr sz="2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0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" y="86548"/>
            <a:ext cx="350520" cy="13776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" y="86548"/>
            <a:ext cx="1031240" cy="13776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5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" y="405272"/>
            <a:ext cx="1402080" cy="676204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" y="1087873"/>
            <a:ext cx="1402080" cy="355600"/>
          </a:xfrm>
        </p:spPr>
        <p:txBody>
          <a:bodyPr/>
          <a:lstStyle>
            <a:lvl1pPr marL="0" indent="0">
              <a:buNone/>
              <a:defRPr sz="427">
                <a:solidFill>
                  <a:schemeClr val="tx1"/>
                </a:solidFill>
              </a:defRPr>
            </a:lvl1pPr>
            <a:lvl2pPr marL="81290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2pPr>
            <a:lvl3pPr marL="1625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43870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4pPr>
            <a:lvl5pPr marL="32516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5pPr>
            <a:lvl6pPr marL="40645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6pPr>
            <a:lvl7pPr marL="48774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7pPr>
            <a:lvl8pPr marL="56903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8pPr>
            <a:lvl9pPr marL="65032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" y="432741"/>
            <a:ext cx="690880" cy="10314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32741"/>
            <a:ext cx="690880" cy="10314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86548"/>
            <a:ext cx="1402080" cy="3142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2" y="398498"/>
            <a:ext cx="687705" cy="195298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90" indent="0">
              <a:buNone/>
              <a:defRPr sz="356" b="1"/>
            </a:lvl2pPr>
            <a:lvl3pPr marL="162580" indent="0">
              <a:buNone/>
              <a:defRPr sz="320" b="1"/>
            </a:lvl3pPr>
            <a:lvl4pPr marL="243870" indent="0">
              <a:buNone/>
              <a:defRPr sz="284" b="1"/>
            </a:lvl4pPr>
            <a:lvl5pPr marL="325161" indent="0">
              <a:buNone/>
              <a:defRPr sz="284" b="1"/>
            </a:lvl5pPr>
            <a:lvl6pPr marL="406451" indent="0">
              <a:buNone/>
              <a:defRPr sz="284" b="1"/>
            </a:lvl6pPr>
            <a:lvl7pPr marL="487741" indent="0">
              <a:buNone/>
              <a:defRPr sz="284" b="1"/>
            </a:lvl7pPr>
            <a:lvl8pPr marL="569031" indent="0">
              <a:buNone/>
              <a:defRPr sz="284" b="1"/>
            </a:lvl8pPr>
            <a:lvl9pPr marL="650321" indent="0">
              <a:buNone/>
              <a:defRPr sz="2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2" y="593795"/>
            <a:ext cx="687705" cy="8733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" y="398498"/>
            <a:ext cx="691092" cy="195298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90" indent="0">
              <a:buNone/>
              <a:defRPr sz="356" b="1"/>
            </a:lvl2pPr>
            <a:lvl3pPr marL="162580" indent="0">
              <a:buNone/>
              <a:defRPr sz="320" b="1"/>
            </a:lvl3pPr>
            <a:lvl4pPr marL="243870" indent="0">
              <a:buNone/>
              <a:defRPr sz="284" b="1"/>
            </a:lvl4pPr>
            <a:lvl5pPr marL="325161" indent="0">
              <a:buNone/>
              <a:defRPr sz="284" b="1"/>
            </a:lvl5pPr>
            <a:lvl6pPr marL="406451" indent="0">
              <a:buNone/>
              <a:defRPr sz="284" b="1"/>
            </a:lvl6pPr>
            <a:lvl7pPr marL="487741" indent="0">
              <a:buNone/>
              <a:defRPr sz="284" b="1"/>
            </a:lvl7pPr>
            <a:lvl8pPr marL="569031" indent="0">
              <a:buNone/>
              <a:defRPr sz="284" b="1"/>
            </a:lvl8pPr>
            <a:lvl9pPr marL="650321" indent="0">
              <a:buNone/>
              <a:defRPr sz="2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" y="593795"/>
            <a:ext cx="691092" cy="8733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6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108373"/>
            <a:ext cx="524298" cy="379307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2" y="234056"/>
            <a:ext cx="822960" cy="1155230"/>
          </a:xfrm>
        </p:spPr>
        <p:txBody>
          <a:bodyPr/>
          <a:lstStyle>
            <a:lvl1pPr>
              <a:defRPr sz="569"/>
            </a:lvl1pPr>
            <a:lvl2pPr>
              <a:defRPr sz="498"/>
            </a:lvl2pPr>
            <a:lvl3pPr>
              <a:defRPr sz="427"/>
            </a:lvl3pPr>
            <a:lvl4pPr>
              <a:defRPr sz="356"/>
            </a:lvl4pPr>
            <a:lvl5pPr>
              <a:defRPr sz="356"/>
            </a:lvl5pPr>
            <a:lvl6pPr>
              <a:defRPr sz="356"/>
            </a:lvl6pPr>
            <a:lvl7pPr>
              <a:defRPr sz="356"/>
            </a:lvl7pPr>
            <a:lvl8pPr>
              <a:defRPr sz="356"/>
            </a:lvl8pPr>
            <a:lvl9pPr>
              <a:defRPr sz="3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2" y="487680"/>
            <a:ext cx="524298" cy="903488"/>
          </a:xfrm>
        </p:spPr>
        <p:txBody>
          <a:bodyPr/>
          <a:lstStyle>
            <a:lvl1pPr marL="0" indent="0">
              <a:buNone/>
              <a:defRPr sz="284"/>
            </a:lvl1pPr>
            <a:lvl2pPr marL="81290" indent="0">
              <a:buNone/>
              <a:defRPr sz="249"/>
            </a:lvl2pPr>
            <a:lvl3pPr marL="162580" indent="0">
              <a:buNone/>
              <a:defRPr sz="213"/>
            </a:lvl3pPr>
            <a:lvl4pPr marL="243870" indent="0">
              <a:buNone/>
              <a:defRPr sz="178"/>
            </a:lvl4pPr>
            <a:lvl5pPr marL="325161" indent="0">
              <a:buNone/>
              <a:defRPr sz="178"/>
            </a:lvl5pPr>
            <a:lvl6pPr marL="406451" indent="0">
              <a:buNone/>
              <a:defRPr sz="178"/>
            </a:lvl6pPr>
            <a:lvl7pPr marL="487741" indent="0">
              <a:buNone/>
              <a:defRPr sz="178"/>
            </a:lvl7pPr>
            <a:lvl8pPr marL="569031" indent="0">
              <a:buNone/>
              <a:defRPr sz="178"/>
            </a:lvl8pPr>
            <a:lvl9pPr marL="650321" indent="0">
              <a:buNone/>
              <a:defRPr sz="1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9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108373"/>
            <a:ext cx="524298" cy="379307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2" y="234056"/>
            <a:ext cx="822960" cy="1155230"/>
          </a:xfrm>
        </p:spPr>
        <p:txBody>
          <a:bodyPr anchor="t"/>
          <a:lstStyle>
            <a:lvl1pPr marL="0" indent="0">
              <a:buNone/>
              <a:defRPr sz="569"/>
            </a:lvl1pPr>
            <a:lvl2pPr marL="81290" indent="0">
              <a:buNone/>
              <a:defRPr sz="498"/>
            </a:lvl2pPr>
            <a:lvl3pPr marL="162580" indent="0">
              <a:buNone/>
              <a:defRPr sz="427"/>
            </a:lvl3pPr>
            <a:lvl4pPr marL="243870" indent="0">
              <a:buNone/>
              <a:defRPr sz="356"/>
            </a:lvl4pPr>
            <a:lvl5pPr marL="325161" indent="0">
              <a:buNone/>
              <a:defRPr sz="356"/>
            </a:lvl5pPr>
            <a:lvl6pPr marL="406451" indent="0">
              <a:buNone/>
              <a:defRPr sz="356"/>
            </a:lvl6pPr>
            <a:lvl7pPr marL="487741" indent="0">
              <a:buNone/>
              <a:defRPr sz="356"/>
            </a:lvl7pPr>
            <a:lvl8pPr marL="569031" indent="0">
              <a:buNone/>
              <a:defRPr sz="356"/>
            </a:lvl8pPr>
            <a:lvl9pPr marL="650321" indent="0">
              <a:buNone/>
              <a:defRPr sz="3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2" y="487680"/>
            <a:ext cx="524298" cy="903488"/>
          </a:xfrm>
        </p:spPr>
        <p:txBody>
          <a:bodyPr/>
          <a:lstStyle>
            <a:lvl1pPr marL="0" indent="0">
              <a:buNone/>
              <a:defRPr sz="284"/>
            </a:lvl1pPr>
            <a:lvl2pPr marL="81290" indent="0">
              <a:buNone/>
              <a:defRPr sz="249"/>
            </a:lvl2pPr>
            <a:lvl3pPr marL="162580" indent="0">
              <a:buNone/>
              <a:defRPr sz="213"/>
            </a:lvl3pPr>
            <a:lvl4pPr marL="243870" indent="0">
              <a:buNone/>
              <a:defRPr sz="178"/>
            </a:lvl4pPr>
            <a:lvl5pPr marL="325161" indent="0">
              <a:buNone/>
              <a:defRPr sz="178"/>
            </a:lvl5pPr>
            <a:lvl6pPr marL="406451" indent="0">
              <a:buNone/>
              <a:defRPr sz="178"/>
            </a:lvl6pPr>
            <a:lvl7pPr marL="487741" indent="0">
              <a:buNone/>
              <a:defRPr sz="178"/>
            </a:lvl7pPr>
            <a:lvl8pPr marL="569031" indent="0">
              <a:buNone/>
              <a:defRPr sz="178"/>
            </a:lvl8pPr>
            <a:lvl9pPr marL="650321" indent="0">
              <a:buNone/>
              <a:defRPr sz="1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" y="86548"/>
            <a:ext cx="1402080" cy="31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" y="432741"/>
            <a:ext cx="1402080" cy="10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" y="1506691"/>
            <a:ext cx="36576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01B0-BD54-49B7-8884-732BEC149524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" y="1506691"/>
            <a:ext cx="54864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" y="1506691"/>
            <a:ext cx="36576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7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80" rtl="0" eaLnBrk="1" latinLnBrk="0" hangingPunct="1">
        <a:lnSpc>
          <a:spcPct val="90000"/>
        </a:lnSpc>
        <a:spcBef>
          <a:spcPct val="0"/>
        </a:spcBef>
        <a:buNone/>
        <a:defRPr kumimoji="1" sz="7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" indent="-40645" algn="l" defTabSz="162580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kumimoji="1" sz="49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42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81068BA-83AA-46FE-9A83-5A15062E97A3}"/>
              </a:ext>
            </a:extLst>
          </p:cNvPr>
          <p:cNvGrpSpPr/>
          <p:nvPr/>
        </p:nvGrpSpPr>
        <p:grpSpPr>
          <a:xfrm>
            <a:off x="70397" y="180427"/>
            <a:ext cx="1484803" cy="1145053"/>
            <a:chOff x="70397" y="180427"/>
            <a:chExt cx="1484803" cy="1145053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634D4F03-0D58-421A-A9A3-AEE9303975FE}"/>
                </a:ext>
              </a:extLst>
            </p:cNvPr>
            <p:cNvSpPr/>
            <p:nvPr/>
          </p:nvSpPr>
          <p:spPr>
            <a:xfrm>
              <a:off x="70397" y="218506"/>
              <a:ext cx="1484803" cy="1106974"/>
            </a:xfrm>
            <a:custGeom>
              <a:avLst/>
              <a:gdLst>
                <a:gd name="connsiteX0" fmla="*/ 162934 w 1484803"/>
                <a:gd name="connsiteY0" fmla="*/ 0 h 1317584"/>
                <a:gd name="connsiteX1" fmla="*/ 1321869 w 1484803"/>
                <a:gd name="connsiteY1" fmla="*/ 0 h 1317584"/>
                <a:gd name="connsiteX2" fmla="*/ 1484803 w 1484803"/>
                <a:gd name="connsiteY2" fmla="*/ 162934 h 1317584"/>
                <a:gd name="connsiteX3" fmla="*/ 1484803 w 1484803"/>
                <a:gd name="connsiteY3" fmla="*/ 814649 h 1317584"/>
                <a:gd name="connsiteX4" fmla="*/ 1321869 w 1484803"/>
                <a:gd name="connsiteY4" fmla="*/ 977583 h 1317584"/>
                <a:gd name="connsiteX5" fmla="*/ 939602 w 1484803"/>
                <a:gd name="connsiteY5" fmla="*/ 977583 h 1317584"/>
                <a:gd name="connsiteX6" fmla="*/ 742402 w 1484803"/>
                <a:gd name="connsiteY6" fmla="*/ 1317584 h 1317584"/>
                <a:gd name="connsiteX7" fmla="*/ 545202 w 1484803"/>
                <a:gd name="connsiteY7" fmla="*/ 977583 h 1317584"/>
                <a:gd name="connsiteX8" fmla="*/ 162934 w 1484803"/>
                <a:gd name="connsiteY8" fmla="*/ 977583 h 1317584"/>
                <a:gd name="connsiteX9" fmla="*/ 0 w 1484803"/>
                <a:gd name="connsiteY9" fmla="*/ 814649 h 1317584"/>
                <a:gd name="connsiteX10" fmla="*/ 0 w 1484803"/>
                <a:gd name="connsiteY10" fmla="*/ 162934 h 1317584"/>
                <a:gd name="connsiteX11" fmla="*/ 162934 w 1484803"/>
                <a:gd name="connsiteY11" fmla="*/ 0 h 1317584"/>
                <a:gd name="connsiteX0" fmla="*/ 162934 w 1484803"/>
                <a:gd name="connsiteY0" fmla="*/ 0 h 1106974"/>
                <a:gd name="connsiteX1" fmla="*/ 1321869 w 1484803"/>
                <a:gd name="connsiteY1" fmla="*/ 0 h 1106974"/>
                <a:gd name="connsiteX2" fmla="*/ 1484803 w 1484803"/>
                <a:gd name="connsiteY2" fmla="*/ 162934 h 1106974"/>
                <a:gd name="connsiteX3" fmla="*/ 1484803 w 1484803"/>
                <a:gd name="connsiteY3" fmla="*/ 814649 h 1106974"/>
                <a:gd name="connsiteX4" fmla="*/ 1321869 w 1484803"/>
                <a:gd name="connsiteY4" fmla="*/ 977583 h 1106974"/>
                <a:gd name="connsiteX5" fmla="*/ 939602 w 1484803"/>
                <a:gd name="connsiteY5" fmla="*/ 977583 h 1106974"/>
                <a:gd name="connsiteX6" fmla="*/ 744157 w 1484803"/>
                <a:gd name="connsiteY6" fmla="*/ 1106974 h 1106974"/>
                <a:gd name="connsiteX7" fmla="*/ 545202 w 1484803"/>
                <a:gd name="connsiteY7" fmla="*/ 977583 h 1106974"/>
                <a:gd name="connsiteX8" fmla="*/ 162934 w 1484803"/>
                <a:gd name="connsiteY8" fmla="*/ 977583 h 1106974"/>
                <a:gd name="connsiteX9" fmla="*/ 0 w 1484803"/>
                <a:gd name="connsiteY9" fmla="*/ 814649 h 1106974"/>
                <a:gd name="connsiteX10" fmla="*/ 0 w 1484803"/>
                <a:gd name="connsiteY10" fmla="*/ 162934 h 1106974"/>
                <a:gd name="connsiteX11" fmla="*/ 162934 w 1484803"/>
                <a:gd name="connsiteY11" fmla="*/ 0 h 110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4803" h="1106974">
                  <a:moveTo>
                    <a:pt x="162934" y="0"/>
                  </a:moveTo>
                  <a:lnTo>
                    <a:pt x="1321869" y="0"/>
                  </a:lnTo>
                  <a:cubicBezTo>
                    <a:pt x="1411855" y="0"/>
                    <a:pt x="1484803" y="72948"/>
                    <a:pt x="1484803" y="162934"/>
                  </a:cubicBezTo>
                  <a:lnTo>
                    <a:pt x="1484803" y="814649"/>
                  </a:lnTo>
                  <a:cubicBezTo>
                    <a:pt x="1484803" y="904635"/>
                    <a:pt x="1411855" y="977583"/>
                    <a:pt x="1321869" y="977583"/>
                  </a:cubicBezTo>
                  <a:lnTo>
                    <a:pt x="939602" y="977583"/>
                  </a:lnTo>
                  <a:lnTo>
                    <a:pt x="744157" y="1106974"/>
                  </a:lnTo>
                  <a:lnTo>
                    <a:pt x="545202" y="977583"/>
                  </a:lnTo>
                  <a:lnTo>
                    <a:pt x="162934" y="977583"/>
                  </a:lnTo>
                  <a:cubicBezTo>
                    <a:pt x="72948" y="977583"/>
                    <a:pt x="0" y="904635"/>
                    <a:pt x="0" y="814649"/>
                  </a:cubicBezTo>
                  <a:lnTo>
                    <a:pt x="0" y="162934"/>
                  </a:lnTo>
                  <a:cubicBezTo>
                    <a:pt x="0" y="72948"/>
                    <a:pt x="72948" y="0"/>
                    <a:pt x="162934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BA9CE1C-BAD2-450D-B225-0E2716648C9A}"/>
                </a:ext>
              </a:extLst>
            </p:cNvPr>
            <p:cNvSpPr txBox="1"/>
            <p:nvPr/>
          </p:nvSpPr>
          <p:spPr>
            <a:xfrm>
              <a:off x="190672" y="180427"/>
              <a:ext cx="12442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Drop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Images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or folders</a:t>
              </a:r>
              <a:endParaRPr kumimoji="1" lang="ja-JP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96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2020-10-17T09:27:39Z</dcterms:created>
  <dcterms:modified xsi:type="dcterms:W3CDTF">2020-10-17T11:34:47Z</dcterms:modified>
</cp:coreProperties>
</file>