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C510B-C713-CC5B-91AC-EFA3F7797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11BF77-8F61-A8DF-400F-04B6B6360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01E69E-ACFF-D002-362B-15ED1171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F08-DD1F-E24D-A765-559C27DDD98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1532EA-1EEA-C120-F455-5EF25928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A0D08-C88E-8E17-F411-61A3D9D8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96C3-99CC-0246-8C9D-E379A7B58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2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7059E-BEF7-53DB-BB38-AED44D81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13C743-A7CD-B572-CDEA-2D334DF2F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0430-A940-9099-2CB2-F9D4083D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F08-DD1F-E24D-A765-559C27DDD98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C21480-059C-18CC-BD5B-951AF08D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D396E5-D000-971B-E5DD-FA741CDE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96C3-99CC-0246-8C9D-E379A7B58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8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D7FB91-EBA5-DF6A-C014-064CA3B5C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66F9F9-4795-2120-AEB1-2FBBF3D46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16D57-EE46-8DFD-18E3-77879E36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F08-DD1F-E24D-A765-559C27DDD98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A6655B-2527-C74D-DCEF-89B52258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732230-16E4-D9C9-3F49-DDE34CB8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96C3-99CC-0246-8C9D-E379A7B58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41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A3143-BDA5-4F29-AA99-3A616210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CE55BE-595A-397A-5778-63895516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6C3D23-2264-1E03-3FF3-BEF17C41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F08-DD1F-E24D-A765-559C27DDD98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B6FC1E-FB60-5F2C-D043-E15069D4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2AC4F6-B4EE-BF5A-EECE-6C42611D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96C3-99CC-0246-8C9D-E379A7B58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84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7AE3B-6B90-0583-1A99-32FD78E2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9DC311-B6C9-5733-FFE7-CCFF43711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866781-AB03-E1E5-FAFA-676E7E73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F08-DD1F-E24D-A765-559C27DDD98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3910D5-4C7F-6432-47E8-396419C8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4C1077-6F4E-D5CE-1367-750274D6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96C3-99CC-0246-8C9D-E379A7B58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82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02C5A-3C93-BC10-C98D-7FDD74D0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53381-C9F3-004B-4BF4-517410275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A78352-7E61-D044-65FE-50AD87495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F36FA7-6A35-AF1C-7B38-A8B4FA1D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F08-DD1F-E24D-A765-559C27DDD98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09D12D-71CD-9726-B05C-C9F2382F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57B6D8-8612-5678-4DD5-EF85ADAB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96C3-99CC-0246-8C9D-E379A7B58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25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2E85A-3396-D619-1B1C-C259BCF9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5FD567-230D-4076-9CBE-D9E80D708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A32C5B-13C0-D48C-8AE8-F41A3242A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FAD35-441C-BE18-D336-EE783D871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7EB87E-84F6-A399-8303-E39BF1056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2AFDFC-C95D-FD61-06E5-D8928092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F08-DD1F-E24D-A765-559C27DDD98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D7DCCF-D0F7-D0F2-853E-54B51DD9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458897-E20E-25C3-9CC6-3BAE13C7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96C3-99CC-0246-8C9D-E379A7B58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8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1C44F-2E6E-1434-284E-16828388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B40D74-E2DA-9F59-D54A-9C0F57DC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F08-DD1F-E24D-A765-559C27DDD98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09E379-88D7-8EC6-9AF1-0DA423B4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8221D5-BF9C-26D1-9868-1E1CCF05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96C3-99CC-0246-8C9D-E379A7B58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494916-85FF-49E9-B2CB-DB2633DA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F08-DD1F-E24D-A765-559C27DDD98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8B465B-FC8D-781B-400C-FFB128FB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ABB97D-9806-B02C-386B-4C7C7C8BC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96C3-99CC-0246-8C9D-E379A7B58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46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20A87-6D52-2E57-A469-98656A9F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FF8B1-11D4-CC24-207C-BA95F34C4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8414CB-C626-6F5B-39A7-59A5E4CAF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4E069A-3A36-53FF-919E-792D4ACE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F08-DD1F-E24D-A765-559C27DDD98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E5B256-EF12-5759-1728-AE7A0B9F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157594-F56E-D7EF-EAD8-F3A700DA6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96C3-99CC-0246-8C9D-E379A7B58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5325B-5BE3-6735-C1F3-2E9D8E4A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BFD38B-2966-666C-59F6-03263A2B5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4F14FE-A56F-84C3-ACE4-ED646D82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55EF09-C93A-05D7-3EED-6F9FAB27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3F08-DD1F-E24D-A765-559C27DDD98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9AF348-4984-A27A-1A06-6B391BA6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BB817C-BFA5-4A11-C542-C5B9273B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D96C3-99CC-0246-8C9D-E379A7B58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62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44D5D3-998B-707C-767D-0049694C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A0D56E-2710-8C60-1B2C-45EA3DAC6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32ECE-5A2D-7A19-5B55-63FBD5437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C3F08-DD1F-E24D-A765-559C27DDD987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B16E50-E585-8CCD-4716-A83202756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AA1DB5-060E-1D69-094B-C6CD58CDE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D96C3-99CC-0246-8C9D-E379A7B58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5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3DA6E8-AD6B-6802-57B9-E3DA289F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045" y="5865734"/>
            <a:ext cx="5369910" cy="9922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9DFE2A-A9AD-ABA7-0CDD-5682A7006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210" y="534038"/>
            <a:ext cx="8081579" cy="43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1487E-F197-DCF6-9DEB-F43BFCDF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263" y="356258"/>
            <a:ext cx="8831316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BC9AD-69D2-950E-9027-F6FAEF1B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Игра для мобильных платформ,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геймплейно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разделенная на 2 части:</a:t>
            </a:r>
          </a:p>
          <a:p>
            <a:pPr marL="514350" indent="-514350">
              <a:buAutoNum type="arabicPeriod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Кликер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развитием и улучшением города (включая случайные события, влияющие на параметры города);</a:t>
            </a:r>
          </a:p>
          <a:p>
            <a:pPr marL="514350" indent="-51435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Визуальная новелла с сюжетом;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игровой процесс в совокупности с интересными решениями и сюжетом предлагают положительный пользовательский опыт.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696BCC-AA34-AE75-453A-FF5283B1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2" y="134499"/>
            <a:ext cx="1093076" cy="10930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352BE8-C78A-074A-987F-0CDA6E24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373" y="6066867"/>
            <a:ext cx="2353441" cy="4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8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1487E-F197-DCF6-9DEB-F43BFCDF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263" y="356258"/>
            <a:ext cx="8831316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Референсы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BC9AD-69D2-950E-9027-F6FAEF1B7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7068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 референсом игры является другая мобильная игра,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Lapse (Lapse 2)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похожа своим игровым процессом, переплетая сюжет с довольно простым карточным геймплеем: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696BCC-AA34-AE75-453A-FF5283B1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2" y="134499"/>
            <a:ext cx="1093076" cy="10930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352BE8-C78A-074A-987F-0CDA6E24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373" y="6066867"/>
            <a:ext cx="2353441" cy="4348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0AE47A-8C17-F048-C6E1-AD4DE9915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735" y="356258"/>
            <a:ext cx="2577358" cy="562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5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1487E-F197-DCF6-9DEB-F43BFCDF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263" y="356258"/>
            <a:ext cx="8831316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раскрытия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BC9AD-69D2-950E-9027-F6FAEF1B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выбранного визуального стиля, заметного во многих элементах, начиная с меню, в игре поднимаются высокие и сложные темы: добро и зло, важность выбора и его последствия, искусственный интеллект, бессмертие, принципы существования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мультивселенных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сюжетные персонажи также воссозданы с 0 в единой тематике, сочетая белый цвет с темными полосами.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696BCC-AA34-AE75-453A-FF5283B1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2" y="134499"/>
            <a:ext cx="1093076" cy="10930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352BE8-C78A-074A-987F-0CDA6E24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373" y="6066867"/>
            <a:ext cx="2353441" cy="4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7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1487E-F197-DCF6-9DEB-F43BFCDF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263" y="356258"/>
            <a:ext cx="8831316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Прогресс развития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BC9AD-69D2-950E-9027-F6FAEF1B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за 10 дней игра была разработана с чистого листа, начиная от идеи проекта и выбора платформы, до создания большей части визуальных элементов и музыкального сопровождения. Написание кода и тестирование игры. 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696BCC-AA34-AE75-453A-FF5283B1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2" y="134499"/>
            <a:ext cx="1093076" cy="10930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352BE8-C78A-074A-987F-0CDA6E24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373" y="6066867"/>
            <a:ext cx="2353441" cy="4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0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1487E-F197-DCF6-9DEB-F43BFCDF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263" y="356258"/>
            <a:ext cx="8831316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 участников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BC9AD-69D2-950E-9027-F6FAEF1B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Кирилл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Рыхлов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идея проекта, музыкальное сопровождение, сюжет и диалоги, код;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Калашников Ян: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визуальное оформление, код, тестирование;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696BCC-AA34-AE75-453A-FF5283B1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2" y="134499"/>
            <a:ext cx="1093076" cy="10930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352BE8-C78A-074A-987F-0CDA6E24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373" y="6066867"/>
            <a:ext cx="2353441" cy="4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1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1487E-F197-DCF6-9DEB-F43BFCDF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263" y="356258"/>
            <a:ext cx="8831316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Ознакомиться с проектом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BC9AD-69D2-950E-9027-F6FAEF1B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Ознакомитсья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проектом можно по следующей ссылке:</a:t>
            </a:r>
          </a:p>
          <a:p>
            <a:pPr marL="0" indent="0" algn="ctr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youtu.be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/s3cly2zRvGY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696BCC-AA34-AE75-453A-FF5283B1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2" y="134499"/>
            <a:ext cx="1093076" cy="10930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1352BE8-C78A-074A-987F-0CDA6E24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373" y="6066867"/>
            <a:ext cx="2353441" cy="4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513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224</Words>
  <Application>Microsoft Macintosh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Описание проекта</vt:lpstr>
      <vt:lpstr>Референсы</vt:lpstr>
      <vt:lpstr>Принцип раскрытия темы</vt:lpstr>
      <vt:lpstr>Прогресс развития проекта</vt:lpstr>
      <vt:lpstr>Вклад участников команды</vt:lpstr>
      <vt:lpstr>Ознакомиться с проектом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Рыхлов</dc:creator>
  <cp:lastModifiedBy>Кирилл Рыхлов</cp:lastModifiedBy>
  <cp:revision>2</cp:revision>
  <dcterms:created xsi:type="dcterms:W3CDTF">2024-04-15T20:34:18Z</dcterms:created>
  <dcterms:modified xsi:type="dcterms:W3CDTF">2024-04-15T20:55:48Z</dcterms:modified>
</cp:coreProperties>
</file>