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jp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6" y="4514764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74" y="6522487"/>
            <a:ext cx="2409824" cy="2285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843616" y="9191830"/>
            <a:ext cx="275590" cy="167005"/>
          </a:xfrm>
          <a:custGeom>
            <a:avLst/>
            <a:gdLst/>
            <a:ahLst/>
            <a:cxnLst/>
            <a:rect l="l" t="t" r="r" b="b"/>
            <a:pathLst>
              <a:path w="275590" h="167004">
                <a:moveTo>
                  <a:pt x="275085" y="166874"/>
                </a:moveTo>
                <a:lnTo>
                  <a:pt x="271897" y="151235"/>
                </a:lnTo>
                <a:lnTo>
                  <a:pt x="263352" y="138468"/>
                </a:lnTo>
                <a:lnTo>
                  <a:pt x="250715" y="129863"/>
                </a:lnTo>
                <a:lnTo>
                  <a:pt x="235254" y="126708"/>
                </a:lnTo>
                <a:lnTo>
                  <a:pt x="228426" y="127303"/>
                </a:lnTo>
                <a:lnTo>
                  <a:pt x="221981" y="129020"/>
                </a:lnTo>
                <a:lnTo>
                  <a:pt x="216007" y="131757"/>
                </a:lnTo>
                <a:lnTo>
                  <a:pt x="210597" y="135410"/>
                </a:lnTo>
                <a:lnTo>
                  <a:pt x="182070" y="0"/>
                </a:lnTo>
                <a:lnTo>
                  <a:pt x="93027" y="0"/>
                </a:lnTo>
                <a:lnTo>
                  <a:pt x="64500" y="135410"/>
                </a:lnTo>
                <a:lnTo>
                  <a:pt x="59095" y="131757"/>
                </a:lnTo>
                <a:lnTo>
                  <a:pt x="53120" y="129020"/>
                </a:lnTo>
                <a:lnTo>
                  <a:pt x="46667" y="127303"/>
                </a:lnTo>
                <a:lnTo>
                  <a:pt x="39830" y="126708"/>
                </a:lnTo>
                <a:lnTo>
                  <a:pt x="24370" y="129863"/>
                </a:lnTo>
                <a:lnTo>
                  <a:pt x="11733" y="138468"/>
                </a:lnTo>
                <a:lnTo>
                  <a:pt x="3187" y="151235"/>
                </a:lnTo>
                <a:lnTo>
                  <a:pt x="0" y="166874"/>
                </a:lnTo>
              </a:path>
            </a:pathLst>
          </a:custGeom>
          <a:ln w="13170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813790" y="9323200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21933" y="44478"/>
                </a:moveTo>
                <a:lnTo>
                  <a:pt x="13393" y="42732"/>
                </a:lnTo>
                <a:lnTo>
                  <a:pt x="6422" y="37967"/>
                </a:lnTo>
                <a:lnTo>
                  <a:pt x="1722" y="30893"/>
                </a:lnTo>
                <a:lnTo>
                  <a:pt x="0" y="22219"/>
                </a:lnTo>
                <a:lnTo>
                  <a:pt x="1722" y="13568"/>
                </a:lnTo>
                <a:lnTo>
                  <a:pt x="6422" y="6505"/>
                </a:lnTo>
                <a:lnTo>
                  <a:pt x="13393" y="1745"/>
                </a:lnTo>
                <a:lnTo>
                  <a:pt x="21933" y="0"/>
                </a:lnTo>
                <a:lnTo>
                  <a:pt x="30470" y="1745"/>
                </a:lnTo>
                <a:lnTo>
                  <a:pt x="37437" y="6505"/>
                </a:lnTo>
                <a:lnTo>
                  <a:pt x="42132" y="13568"/>
                </a:lnTo>
                <a:lnTo>
                  <a:pt x="43853" y="22219"/>
                </a:lnTo>
                <a:lnTo>
                  <a:pt x="42132" y="30893"/>
                </a:lnTo>
                <a:lnTo>
                  <a:pt x="37437" y="37967"/>
                </a:lnTo>
                <a:lnTo>
                  <a:pt x="30470" y="42732"/>
                </a:lnTo>
                <a:lnTo>
                  <a:pt x="21933" y="4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813790" y="932319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43853" y="22219"/>
                </a:moveTo>
                <a:lnTo>
                  <a:pt x="42132" y="30893"/>
                </a:lnTo>
                <a:lnTo>
                  <a:pt x="37437" y="37967"/>
                </a:lnTo>
                <a:lnTo>
                  <a:pt x="30470" y="42732"/>
                </a:lnTo>
                <a:lnTo>
                  <a:pt x="21933" y="44478"/>
                </a:lnTo>
                <a:lnTo>
                  <a:pt x="13393" y="42732"/>
                </a:lnTo>
                <a:lnTo>
                  <a:pt x="6422" y="37967"/>
                </a:lnTo>
                <a:lnTo>
                  <a:pt x="1722" y="30893"/>
                </a:lnTo>
                <a:lnTo>
                  <a:pt x="0" y="22219"/>
                </a:lnTo>
                <a:lnTo>
                  <a:pt x="1722" y="13568"/>
                </a:lnTo>
                <a:lnTo>
                  <a:pt x="6422" y="6505"/>
                </a:lnTo>
                <a:lnTo>
                  <a:pt x="13393" y="1745"/>
                </a:lnTo>
                <a:lnTo>
                  <a:pt x="21933" y="0"/>
                </a:lnTo>
                <a:lnTo>
                  <a:pt x="30470" y="1745"/>
                </a:lnTo>
                <a:lnTo>
                  <a:pt x="37437" y="6505"/>
                </a:lnTo>
                <a:lnTo>
                  <a:pt x="42132" y="13568"/>
                </a:lnTo>
                <a:lnTo>
                  <a:pt x="43853" y="22219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094642" y="9330856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21920" y="44465"/>
                </a:moveTo>
                <a:lnTo>
                  <a:pt x="13388" y="42716"/>
                </a:lnTo>
                <a:lnTo>
                  <a:pt x="6420" y="37946"/>
                </a:lnTo>
                <a:lnTo>
                  <a:pt x="1722" y="30875"/>
                </a:lnTo>
                <a:lnTo>
                  <a:pt x="0" y="22219"/>
                </a:lnTo>
                <a:lnTo>
                  <a:pt x="1722" y="13567"/>
                </a:lnTo>
                <a:lnTo>
                  <a:pt x="6420" y="6505"/>
                </a:lnTo>
                <a:lnTo>
                  <a:pt x="13388" y="1745"/>
                </a:lnTo>
                <a:lnTo>
                  <a:pt x="21920" y="0"/>
                </a:lnTo>
                <a:lnTo>
                  <a:pt x="30459" y="1745"/>
                </a:lnTo>
                <a:lnTo>
                  <a:pt x="37431" y="6505"/>
                </a:lnTo>
                <a:lnTo>
                  <a:pt x="42130" y="13567"/>
                </a:lnTo>
                <a:lnTo>
                  <a:pt x="43853" y="22219"/>
                </a:lnTo>
                <a:lnTo>
                  <a:pt x="42130" y="30875"/>
                </a:lnTo>
                <a:lnTo>
                  <a:pt x="37431" y="37946"/>
                </a:lnTo>
                <a:lnTo>
                  <a:pt x="30459" y="42716"/>
                </a:lnTo>
                <a:lnTo>
                  <a:pt x="21920" y="444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94642" y="9330855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43853" y="22219"/>
                </a:moveTo>
                <a:lnTo>
                  <a:pt x="42130" y="30875"/>
                </a:lnTo>
                <a:lnTo>
                  <a:pt x="37431" y="37946"/>
                </a:lnTo>
                <a:lnTo>
                  <a:pt x="30459" y="42716"/>
                </a:lnTo>
                <a:lnTo>
                  <a:pt x="21920" y="44465"/>
                </a:lnTo>
                <a:lnTo>
                  <a:pt x="13388" y="42716"/>
                </a:lnTo>
                <a:lnTo>
                  <a:pt x="6420" y="37946"/>
                </a:lnTo>
                <a:lnTo>
                  <a:pt x="1722" y="30875"/>
                </a:lnTo>
                <a:lnTo>
                  <a:pt x="0" y="22219"/>
                </a:lnTo>
                <a:lnTo>
                  <a:pt x="1722" y="13568"/>
                </a:lnTo>
                <a:lnTo>
                  <a:pt x="6420" y="6505"/>
                </a:lnTo>
                <a:lnTo>
                  <a:pt x="13388" y="1745"/>
                </a:lnTo>
                <a:lnTo>
                  <a:pt x="21920" y="0"/>
                </a:lnTo>
                <a:lnTo>
                  <a:pt x="30459" y="1745"/>
                </a:lnTo>
                <a:lnTo>
                  <a:pt x="37431" y="6505"/>
                </a:lnTo>
                <a:lnTo>
                  <a:pt x="42130" y="13568"/>
                </a:lnTo>
                <a:lnTo>
                  <a:pt x="43853" y="22219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094642" y="9273350"/>
            <a:ext cx="22225" cy="22860"/>
          </a:xfrm>
          <a:custGeom>
            <a:avLst/>
            <a:gdLst/>
            <a:ahLst/>
            <a:cxnLst/>
            <a:rect l="l" t="t" r="r" b="b"/>
            <a:pathLst>
              <a:path w="22225" h="22859">
                <a:moveTo>
                  <a:pt x="17019" y="0"/>
                </a:moveTo>
                <a:lnTo>
                  <a:pt x="10972" y="0"/>
                </a:lnTo>
                <a:lnTo>
                  <a:pt x="0" y="11129"/>
                </a:lnTo>
                <a:lnTo>
                  <a:pt x="0" y="17249"/>
                </a:lnTo>
                <a:lnTo>
                  <a:pt x="4900" y="22258"/>
                </a:lnTo>
                <a:lnTo>
                  <a:pt x="17019" y="22258"/>
                </a:lnTo>
                <a:lnTo>
                  <a:pt x="21920" y="17249"/>
                </a:lnTo>
                <a:lnTo>
                  <a:pt x="21920" y="4970"/>
                </a:lnTo>
                <a:lnTo>
                  <a:pt x="17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824763" y="9262221"/>
            <a:ext cx="292100" cy="33655"/>
          </a:xfrm>
          <a:custGeom>
            <a:avLst/>
            <a:gdLst/>
            <a:ahLst/>
            <a:cxnLst/>
            <a:rect l="l" t="t" r="r" b="b"/>
            <a:pathLst>
              <a:path w="292100" h="33654">
                <a:moveTo>
                  <a:pt x="280851" y="11129"/>
                </a:moveTo>
                <a:lnTo>
                  <a:pt x="286898" y="11129"/>
                </a:lnTo>
                <a:lnTo>
                  <a:pt x="291799" y="16099"/>
                </a:lnTo>
                <a:lnTo>
                  <a:pt x="291799" y="22258"/>
                </a:lnTo>
                <a:lnTo>
                  <a:pt x="291799" y="28378"/>
                </a:lnTo>
                <a:lnTo>
                  <a:pt x="286898" y="33387"/>
                </a:lnTo>
                <a:lnTo>
                  <a:pt x="280851" y="33387"/>
                </a:lnTo>
                <a:lnTo>
                  <a:pt x="274780" y="33387"/>
                </a:lnTo>
                <a:lnTo>
                  <a:pt x="269879" y="28378"/>
                </a:lnTo>
                <a:lnTo>
                  <a:pt x="269879" y="22258"/>
                </a:lnTo>
              </a:path>
              <a:path w="292100" h="33654">
                <a:moveTo>
                  <a:pt x="10960" y="0"/>
                </a:moveTo>
                <a:lnTo>
                  <a:pt x="17006" y="0"/>
                </a:lnTo>
                <a:lnTo>
                  <a:pt x="21920" y="4970"/>
                </a:lnTo>
                <a:lnTo>
                  <a:pt x="21920" y="11129"/>
                </a:lnTo>
                <a:lnTo>
                  <a:pt x="21920" y="17261"/>
                </a:lnTo>
                <a:lnTo>
                  <a:pt x="17006" y="22258"/>
                </a:lnTo>
                <a:lnTo>
                  <a:pt x="10960" y="22258"/>
                </a:lnTo>
                <a:lnTo>
                  <a:pt x="4900" y="22258"/>
                </a:lnTo>
                <a:lnTo>
                  <a:pt x="0" y="17261"/>
                </a:lnTo>
                <a:lnTo>
                  <a:pt x="0" y="11129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927020" y="9219085"/>
            <a:ext cx="31750" cy="176530"/>
          </a:xfrm>
          <a:custGeom>
            <a:avLst/>
            <a:gdLst/>
            <a:ahLst/>
            <a:cxnLst/>
            <a:rect l="l" t="t" r="r" b="b"/>
            <a:pathLst>
              <a:path w="31750" h="176529">
                <a:moveTo>
                  <a:pt x="31518" y="0"/>
                </a:moveTo>
                <a:lnTo>
                  <a:pt x="0" y="17595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927020" y="9219085"/>
            <a:ext cx="31750" cy="176530"/>
          </a:xfrm>
          <a:custGeom>
            <a:avLst/>
            <a:gdLst/>
            <a:ahLst/>
            <a:cxnLst/>
            <a:rect l="l" t="t" r="r" b="b"/>
            <a:pathLst>
              <a:path w="31750" h="176529">
                <a:moveTo>
                  <a:pt x="31518" y="0"/>
                </a:moveTo>
                <a:lnTo>
                  <a:pt x="0" y="175950"/>
                </a:lnTo>
              </a:path>
            </a:pathLst>
          </a:custGeom>
          <a:ln w="9780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003779" y="9219085"/>
            <a:ext cx="23495" cy="130810"/>
          </a:xfrm>
          <a:custGeom>
            <a:avLst/>
            <a:gdLst/>
            <a:ahLst/>
            <a:cxnLst/>
            <a:rect l="l" t="t" r="r" b="b"/>
            <a:pathLst>
              <a:path w="23494" h="130809">
                <a:moveTo>
                  <a:pt x="0" y="0"/>
                </a:moveTo>
                <a:lnTo>
                  <a:pt x="23371" y="13036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981158" y="9219085"/>
            <a:ext cx="46355" cy="149860"/>
          </a:xfrm>
          <a:custGeom>
            <a:avLst/>
            <a:gdLst/>
            <a:ahLst/>
            <a:cxnLst/>
            <a:rect l="l" t="t" r="r" b="b"/>
            <a:pathLst>
              <a:path w="46355" h="149859">
                <a:moveTo>
                  <a:pt x="22620" y="0"/>
                </a:moveTo>
                <a:lnTo>
                  <a:pt x="45991" y="130361"/>
                </a:lnTo>
              </a:path>
              <a:path w="46355" h="149859">
                <a:moveTo>
                  <a:pt x="0" y="34433"/>
                </a:moveTo>
                <a:lnTo>
                  <a:pt x="0" y="149586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4158" y="8953470"/>
            <a:ext cx="67174" cy="10152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0971" y="8953470"/>
            <a:ext cx="67212" cy="101526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816018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35375" y="0"/>
                </a:moveTo>
                <a:lnTo>
                  <a:pt x="0" y="0"/>
                </a:lnTo>
                <a:lnTo>
                  <a:pt x="0" y="70106"/>
                </a:lnTo>
                <a:lnTo>
                  <a:pt x="35375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7110910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0" y="0"/>
                </a:moveTo>
                <a:lnTo>
                  <a:pt x="35375" y="0"/>
                </a:lnTo>
                <a:lnTo>
                  <a:pt x="35375" y="70106"/>
                </a:lnTo>
                <a:lnTo>
                  <a:pt x="0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6845486" y="8752665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80" h="146684">
                <a:moveTo>
                  <a:pt x="199064" y="146668"/>
                </a:moveTo>
                <a:lnTo>
                  <a:pt x="72303" y="146668"/>
                </a:lnTo>
                <a:lnTo>
                  <a:pt x="44165" y="140907"/>
                </a:lnTo>
                <a:lnTo>
                  <a:pt x="21181" y="125194"/>
                </a:lnTo>
                <a:lnTo>
                  <a:pt x="5683" y="101884"/>
                </a:lnTo>
                <a:lnTo>
                  <a:pt x="0" y="73334"/>
                </a:lnTo>
                <a:lnTo>
                  <a:pt x="5683" y="44789"/>
                </a:lnTo>
                <a:lnTo>
                  <a:pt x="21181" y="21478"/>
                </a:lnTo>
                <a:lnTo>
                  <a:pt x="44165" y="5762"/>
                </a:lnTo>
                <a:lnTo>
                  <a:pt x="72303" y="0"/>
                </a:lnTo>
                <a:lnTo>
                  <a:pt x="199064" y="0"/>
                </a:lnTo>
                <a:lnTo>
                  <a:pt x="227193" y="5762"/>
                </a:lnTo>
                <a:lnTo>
                  <a:pt x="250169" y="21478"/>
                </a:lnTo>
                <a:lnTo>
                  <a:pt x="265661" y="44789"/>
                </a:lnTo>
                <a:lnTo>
                  <a:pt x="271343" y="73334"/>
                </a:lnTo>
                <a:lnTo>
                  <a:pt x="265661" y="101884"/>
                </a:lnTo>
                <a:lnTo>
                  <a:pt x="250169" y="125194"/>
                </a:lnTo>
                <a:lnTo>
                  <a:pt x="227193" y="140907"/>
                </a:lnTo>
                <a:lnTo>
                  <a:pt x="199064" y="146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6845486" y="8752664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80" h="146684">
                <a:moveTo>
                  <a:pt x="271343" y="73334"/>
                </a:moveTo>
                <a:lnTo>
                  <a:pt x="265661" y="101884"/>
                </a:lnTo>
                <a:lnTo>
                  <a:pt x="250169" y="125194"/>
                </a:lnTo>
                <a:lnTo>
                  <a:pt x="227193" y="140907"/>
                </a:lnTo>
                <a:lnTo>
                  <a:pt x="199064" y="146668"/>
                </a:lnTo>
                <a:lnTo>
                  <a:pt x="72303" y="146668"/>
                </a:lnTo>
                <a:lnTo>
                  <a:pt x="44165" y="140907"/>
                </a:lnTo>
                <a:lnTo>
                  <a:pt x="21181" y="125194"/>
                </a:lnTo>
                <a:lnTo>
                  <a:pt x="5683" y="101884"/>
                </a:lnTo>
                <a:lnTo>
                  <a:pt x="0" y="73334"/>
                </a:lnTo>
                <a:lnTo>
                  <a:pt x="5683" y="44789"/>
                </a:lnTo>
                <a:lnTo>
                  <a:pt x="21181" y="21478"/>
                </a:lnTo>
                <a:lnTo>
                  <a:pt x="44165" y="5762"/>
                </a:lnTo>
                <a:lnTo>
                  <a:pt x="72303" y="0"/>
                </a:lnTo>
                <a:lnTo>
                  <a:pt x="199064" y="0"/>
                </a:lnTo>
                <a:lnTo>
                  <a:pt x="227193" y="5762"/>
                </a:lnTo>
                <a:lnTo>
                  <a:pt x="250169" y="21478"/>
                </a:lnTo>
                <a:lnTo>
                  <a:pt x="265661" y="44789"/>
                </a:lnTo>
                <a:lnTo>
                  <a:pt x="271343" y="73334"/>
                </a:lnTo>
                <a:close/>
              </a:path>
            </a:pathLst>
          </a:custGeom>
          <a:ln w="13178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921939" y="8857953"/>
            <a:ext cx="130175" cy="12065"/>
          </a:xfrm>
          <a:custGeom>
            <a:avLst/>
            <a:gdLst/>
            <a:ahLst/>
            <a:cxnLst/>
            <a:rect l="l" t="t" r="r" b="b"/>
            <a:pathLst>
              <a:path w="130175" h="12065">
                <a:moveTo>
                  <a:pt x="0" y="11684"/>
                </a:moveTo>
                <a:lnTo>
                  <a:pt x="118435" y="11684"/>
                </a:lnTo>
                <a:lnTo>
                  <a:pt x="129955" y="0"/>
                </a:lnTo>
              </a:path>
            </a:pathLst>
          </a:custGeom>
          <a:ln w="9914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872918" y="8899333"/>
            <a:ext cx="216535" cy="254000"/>
          </a:xfrm>
          <a:custGeom>
            <a:avLst/>
            <a:gdLst/>
            <a:ahLst/>
            <a:cxnLst/>
            <a:rect l="l" t="t" r="r" b="b"/>
            <a:pathLst>
              <a:path w="216534" h="254000">
                <a:moveTo>
                  <a:pt x="108252" y="0"/>
                </a:moveTo>
                <a:lnTo>
                  <a:pt x="66108" y="5658"/>
                </a:lnTo>
                <a:lnTo>
                  <a:pt x="31699" y="21088"/>
                </a:lnTo>
                <a:lnTo>
                  <a:pt x="8504" y="43972"/>
                </a:lnTo>
                <a:lnTo>
                  <a:pt x="0" y="71991"/>
                </a:lnTo>
                <a:lnTo>
                  <a:pt x="0" y="253532"/>
                </a:lnTo>
                <a:lnTo>
                  <a:pt x="216465" y="253532"/>
                </a:lnTo>
                <a:lnTo>
                  <a:pt x="216465" y="71991"/>
                </a:lnTo>
                <a:lnTo>
                  <a:pt x="207967" y="43972"/>
                </a:lnTo>
                <a:lnTo>
                  <a:pt x="184785" y="21088"/>
                </a:lnTo>
                <a:lnTo>
                  <a:pt x="150390" y="5658"/>
                </a:lnTo>
                <a:lnTo>
                  <a:pt x="108252" y="0"/>
                </a:lnTo>
                <a:close/>
              </a:path>
            </a:pathLst>
          </a:custGeom>
          <a:ln w="13113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913271" y="892616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90" h="45720">
                <a:moveTo>
                  <a:pt x="67899" y="0"/>
                </a:moveTo>
                <a:lnTo>
                  <a:pt x="0" y="45162"/>
                </a:lnTo>
                <a:lnTo>
                  <a:pt x="135786" y="45162"/>
                </a:lnTo>
                <a:lnTo>
                  <a:pt x="130452" y="27593"/>
                </a:lnTo>
                <a:lnTo>
                  <a:pt x="115905" y="13236"/>
                </a:lnTo>
                <a:lnTo>
                  <a:pt x="94327" y="3552"/>
                </a:lnTo>
                <a:lnTo>
                  <a:pt x="67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913271" y="892616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90" h="45720">
                <a:moveTo>
                  <a:pt x="0" y="45162"/>
                </a:moveTo>
                <a:lnTo>
                  <a:pt x="135786" y="45162"/>
                </a:lnTo>
                <a:lnTo>
                  <a:pt x="130452" y="27593"/>
                </a:lnTo>
                <a:lnTo>
                  <a:pt x="115905" y="13236"/>
                </a:lnTo>
                <a:lnTo>
                  <a:pt x="94327" y="3552"/>
                </a:lnTo>
                <a:lnTo>
                  <a:pt x="67899" y="0"/>
                </a:lnTo>
              </a:path>
            </a:pathLst>
          </a:custGeom>
          <a:ln w="9901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829268" y="8723550"/>
            <a:ext cx="304165" cy="67310"/>
          </a:xfrm>
          <a:custGeom>
            <a:avLst/>
            <a:gdLst/>
            <a:ahLst/>
            <a:cxnLst/>
            <a:rect l="l" t="t" r="r" b="b"/>
            <a:pathLst>
              <a:path w="304165" h="67309">
                <a:moveTo>
                  <a:pt x="303765" y="66698"/>
                </a:moveTo>
                <a:lnTo>
                  <a:pt x="286083" y="66698"/>
                </a:lnTo>
                <a:lnTo>
                  <a:pt x="286083" y="0"/>
                </a:lnTo>
                <a:lnTo>
                  <a:pt x="303765" y="0"/>
                </a:lnTo>
                <a:lnTo>
                  <a:pt x="303765" y="66698"/>
                </a:lnTo>
                <a:close/>
              </a:path>
              <a:path w="304165" h="67309">
                <a:moveTo>
                  <a:pt x="17719" y="66698"/>
                </a:moveTo>
                <a:lnTo>
                  <a:pt x="0" y="66698"/>
                </a:lnTo>
                <a:lnTo>
                  <a:pt x="0" y="0"/>
                </a:lnTo>
                <a:lnTo>
                  <a:pt x="17719" y="0"/>
                </a:lnTo>
                <a:lnTo>
                  <a:pt x="17719" y="66698"/>
                </a:lnTo>
                <a:close/>
              </a:path>
              <a:path w="304165" h="67309">
                <a:moveTo>
                  <a:pt x="195309" y="27771"/>
                </a:moveTo>
                <a:lnTo>
                  <a:pt x="108455" y="27771"/>
                </a:lnTo>
                <a:lnTo>
                  <a:pt x="108455" y="4841"/>
                </a:lnTo>
                <a:lnTo>
                  <a:pt x="195309" y="4841"/>
                </a:lnTo>
                <a:lnTo>
                  <a:pt x="195309" y="27771"/>
                </a:lnTo>
                <a:close/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75" y="54897"/>
                </a:move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113" y="27435"/>
                </a:move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75" y="54897"/>
                </a:move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113" y="27435"/>
                </a:move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13350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24" y="54897"/>
                </a:moveTo>
                <a:lnTo>
                  <a:pt x="16508" y="52741"/>
                </a:lnTo>
                <a:lnTo>
                  <a:pt x="7917" y="46860"/>
                </a:lnTo>
                <a:lnTo>
                  <a:pt x="2124" y="38132"/>
                </a:lnTo>
                <a:lnTo>
                  <a:pt x="0" y="27435"/>
                </a:lnTo>
                <a:lnTo>
                  <a:pt x="2124" y="16770"/>
                </a:lnTo>
                <a:lnTo>
                  <a:pt x="7917" y="8048"/>
                </a:lnTo>
                <a:lnTo>
                  <a:pt x="16508" y="2160"/>
                </a:lnTo>
                <a:lnTo>
                  <a:pt x="27024" y="0"/>
                </a:lnTo>
                <a:lnTo>
                  <a:pt x="37565" y="2160"/>
                </a:lnTo>
                <a:lnTo>
                  <a:pt x="46171" y="8048"/>
                </a:lnTo>
                <a:lnTo>
                  <a:pt x="51973" y="16770"/>
                </a:lnTo>
                <a:lnTo>
                  <a:pt x="54100" y="27435"/>
                </a:lnTo>
                <a:lnTo>
                  <a:pt x="51973" y="38132"/>
                </a:lnTo>
                <a:lnTo>
                  <a:pt x="46171" y="46860"/>
                </a:lnTo>
                <a:lnTo>
                  <a:pt x="37565" y="52741"/>
                </a:lnTo>
                <a:lnTo>
                  <a:pt x="27024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6811065" y="8673494"/>
            <a:ext cx="340360" cy="164465"/>
          </a:xfrm>
          <a:custGeom>
            <a:avLst/>
            <a:gdLst/>
            <a:ahLst/>
            <a:cxnLst/>
            <a:rect l="l" t="t" r="r" b="b"/>
            <a:pathLst>
              <a:path w="340359" h="164465">
                <a:moveTo>
                  <a:pt x="256385" y="136959"/>
                </a:moveTo>
                <a:lnTo>
                  <a:pt x="254258" y="147655"/>
                </a:lnTo>
                <a:lnTo>
                  <a:pt x="248456" y="156383"/>
                </a:lnTo>
                <a:lnTo>
                  <a:pt x="239850" y="162265"/>
                </a:lnTo>
                <a:lnTo>
                  <a:pt x="229310" y="164421"/>
                </a:lnTo>
                <a:lnTo>
                  <a:pt x="218793" y="162265"/>
                </a:lnTo>
                <a:lnTo>
                  <a:pt x="210203" y="156383"/>
                </a:lnTo>
                <a:lnTo>
                  <a:pt x="204409" y="147655"/>
                </a:lnTo>
                <a:lnTo>
                  <a:pt x="202285" y="136959"/>
                </a:lnTo>
                <a:lnTo>
                  <a:pt x="204409" y="126294"/>
                </a:lnTo>
                <a:lnTo>
                  <a:pt x="210203" y="117572"/>
                </a:lnTo>
                <a:lnTo>
                  <a:pt x="218793" y="111684"/>
                </a:lnTo>
                <a:lnTo>
                  <a:pt x="229310" y="109523"/>
                </a:lnTo>
                <a:lnTo>
                  <a:pt x="239850" y="111684"/>
                </a:lnTo>
                <a:lnTo>
                  <a:pt x="248456" y="117572"/>
                </a:lnTo>
                <a:lnTo>
                  <a:pt x="254258" y="126294"/>
                </a:lnTo>
                <a:lnTo>
                  <a:pt x="256385" y="136959"/>
                </a:lnTo>
                <a:close/>
              </a:path>
              <a:path w="340359" h="164465">
                <a:moveTo>
                  <a:pt x="54126" y="27435"/>
                </a:moveTo>
                <a:lnTo>
                  <a:pt x="51997" y="38126"/>
                </a:lnTo>
                <a:lnTo>
                  <a:pt x="46192" y="46855"/>
                </a:lnTo>
                <a:lnTo>
                  <a:pt x="37585" y="52739"/>
                </a:lnTo>
                <a:lnTo>
                  <a:pt x="27050" y="54897"/>
                </a:lnTo>
                <a:lnTo>
                  <a:pt x="16535" y="52739"/>
                </a:lnTo>
                <a:lnTo>
                  <a:pt x="7935" y="46855"/>
                </a:lnTo>
                <a:lnTo>
                  <a:pt x="2130" y="38126"/>
                </a:lnTo>
                <a:lnTo>
                  <a:pt x="0" y="27435"/>
                </a:lnTo>
                <a:lnTo>
                  <a:pt x="2130" y="16754"/>
                </a:lnTo>
                <a:lnTo>
                  <a:pt x="7935" y="8033"/>
                </a:lnTo>
                <a:lnTo>
                  <a:pt x="16535" y="2155"/>
                </a:lnTo>
                <a:lnTo>
                  <a:pt x="27050" y="0"/>
                </a:lnTo>
                <a:lnTo>
                  <a:pt x="37585" y="2155"/>
                </a:lnTo>
                <a:lnTo>
                  <a:pt x="46192" y="8033"/>
                </a:lnTo>
                <a:lnTo>
                  <a:pt x="51997" y="16754"/>
                </a:lnTo>
                <a:lnTo>
                  <a:pt x="54126" y="27435"/>
                </a:lnTo>
                <a:close/>
              </a:path>
              <a:path w="340359" h="164465">
                <a:moveTo>
                  <a:pt x="340171" y="27435"/>
                </a:moveTo>
                <a:lnTo>
                  <a:pt x="338050" y="38126"/>
                </a:lnTo>
                <a:lnTo>
                  <a:pt x="332260" y="46855"/>
                </a:lnTo>
                <a:lnTo>
                  <a:pt x="323663" y="52739"/>
                </a:lnTo>
                <a:lnTo>
                  <a:pt x="313121" y="54897"/>
                </a:lnTo>
                <a:lnTo>
                  <a:pt x="302595" y="52739"/>
                </a:lnTo>
                <a:lnTo>
                  <a:pt x="293996" y="46855"/>
                </a:lnTo>
                <a:lnTo>
                  <a:pt x="288197" y="38126"/>
                </a:lnTo>
                <a:lnTo>
                  <a:pt x="286071" y="27435"/>
                </a:lnTo>
                <a:lnTo>
                  <a:pt x="288197" y="16754"/>
                </a:lnTo>
                <a:lnTo>
                  <a:pt x="293996" y="8033"/>
                </a:lnTo>
                <a:lnTo>
                  <a:pt x="302595" y="2155"/>
                </a:lnTo>
                <a:lnTo>
                  <a:pt x="313121" y="0"/>
                </a:lnTo>
                <a:lnTo>
                  <a:pt x="323663" y="2155"/>
                </a:lnTo>
                <a:lnTo>
                  <a:pt x="332260" y="8033"/>
                </a:lnTo>
                <a:lnTo>
                  <a:pt x="338050" y="16754"/>
                </a:lnTo>
                <a:lnTo>
                  <a:pt x="340171" y="27435"/>
                </a:lnTo>
                <a:close/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6913271" y="8988315"/>
            <a:ext cx="135890" cy="142875"/>
          </a:xfrm>
          <a:custGeom>
            <a:avLst/>
            <a:gdLst/>
            <a:ahLst/>
            <a:cxnLst/>
            <a:rect l="l" t="t" r="r" b="b"/>
            <a:pathLst>
              <a:path w="135890" h="142875">
                <a:moveTo>
                  <a:pt x="135786" y="142627"/>
                </a:moveTo>
                <a:lnTo>
                  <a:pt x="0" y="142627"/>
                </a:lnTo>
                <a:lnTo>
                  <a:pt x="0" y="0"/>
                </a:lnTo>
                <a:lnTo>
                  <a:pt x="135786" y="0"/>
                </a:lnTo>
                <a:lnTo>
                  <a:pt x="135786" y="14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913271" y="8988315"/>
            <a:ext cx="135890" cy="142875"/>
          </a:xfrm>
          <a:custGeom>
            <a:avLst/>
            <a:gdLst/>
            <a:ahLst/>
            <a:cxnLst/>
            <a:rect l="l" t="t" r="r" b="b"/>
            <a:pathLst>
              <a:path w="135890" h="142875">
                <a:moveTo>
                  <a:pt x="135786" y="142627"/>
                </a:moveTo>
                <a:lnTo>
                  <a:pt x="0" y="142627"/>
                </a:lnTo>
                <a:lnTo>
                  <a:pt x="0" y="0"/>
                </a:lnTo>
                <a:lnTo>
                  <a:pt x="135786" y="0"/>
                </a:lnTo>
                <a:lnTo>
                  <a:pt x="135786" y="142627"/>
                </a:lnTo>
                <a:close/>
              </a:path>
              <a:path w="135890" h="142875">
                <a:moveTo>
                  <a:pt x="119224" y="47847"/>
                </a:moveTo>
                <a:lnTo>
                  <a:pt x="119224" y="92984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7087678" y="8929390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21805" y="149663"/>
                </a:move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05" y="1736"/>
                </a:lnTo>
                <a:lnTo>
                  <a:pt x="37240" y="6474"/>
                </a:lnTo>
                <a:lnTo>
                  <a:pt x="41912" y="13508"/>
                </a:lnTo>
                <a:lnTo>
                  <a:pt x="43624" y="22129"/>
                </a:lnTo>
                <a:lnTo>
                  <a:pt x="43624" y="127560"/>
                </a:lnTo>
                <a:lnTo>
                  <a:pt x="41912" y="136155"/>
                </a:lnTo>
                <a:lnTo>
                  <a:pt x="37240" y="143182"/>
                </a:lnTo>
                <a:lnTo>
                  <a:pt x="30305" y="147924"/>
                </a:lnTo>
                <a:lnTo>
                  <a:pt x="21805" y="14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7087678" y="8929389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43624" y="127560"/>
                </a:moveTo>
                <a:lnTo>
                  <a:pt x="41912" y="136155"/>
                </a:lnTo>
                <a:lnTo>
                  <a:pt x="37240" y="143182"/>
                </a:lnTo>
                <a:lnTo>
                  <a:pt x="30305" y="147924"/>
                </a:lnTo>
                <a:lnTo>
                  <a:pt x="21805" y="149663"/>
                </a:ln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05" y="1736"/>
                </a:lnTo>
                <a:lnTo>
                  <a:pt x="37240" y="6474"/>
                </a:lnTo>
                <a:lnTo>
                  <a:pt x="41912" y="13508"/>
                </a:lnTo>
                <a:lnTo>
                  <a:pt x="43624" y="22129"/>
                </a:lnTo>
                <a:lnTo>
                  <a:pt x="43624" y="127560"/>
                </a:lnTo>
                <a:close/>
              </a:path>
            </a:pathLst>
          </a:custGeom>
          <a:ln w="13049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6831012" y="8929390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21805" y="149663"/>
                </a:move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20" y="1736"/>
                </a:lnTo>
                <a:lnTo>
                  <a:pt x="37262" y="6474"/>
                </a:lnTo>
                <a:lnTo>
                  <a:pt x="41937" y="13508"/>
                </a:lnTo>
                <a:lnTo>
                  <a:pt x="43649" y="22129"/>
                </a:lnTo>
                <a:lnTo>
                  <a:pt x="43649" y="127560"/>
                </a:lnTo>
                <a:lnTo>
                  <a:pt x="41937" y="136155"/>
                </a:lnTo>
                <a:lnTo>
                  <a:pt x="37262" y="143182"/>
                </a:lnTo>
                <a:lnTo>
                  <a:pt x="30320" y="147924"/>
                </a:lnTo>
                <a:lnTo>
                  <a:pt x="21805" y="14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6831012" y="8929389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0" y="127560"/>
                </a:moveTo>
                <a:lnTo>
                  <a:pt x="1715" y="136155"/>
                </a:lnTo>
                <a:lnTo>
                  <a:pt x="6391" y="143182"/>
                </a:lnTo>
                <a:lnTo>
                  <a:pt x="13323" y="147924"/>
                </a:lnTo>
                <a:lnTo>
                  <a:pt x="21805" y="149663"/>
                </a:lnTo>
                <a:lnTo>
                  <a:pt x="30320" y="147924"/>
                </a:lnTo>
                <a:lnTo>
                  <a:pt x="37262" y="143182"/>
                </a:lnTo>
                <a:lnTo>
                  <a:pt x="41937" y="136155"/>
                </a:lnTo>
                <a:lnTo>
                  <a:pt x="43649" y="127560"/>
                </a:lnTo>
                <a:lnTo>
                  <a:pt x="43649" y="22129"/>
                </a:lnTo>
                <a:lnTo>
                  <a:pt x="41937" y="13508"/>
                </a:lnTo>
                <a:lnTo>
                  <a:pt x="37262" y="6474"/>
                </a:lnTo>
                <a:lnTo>
                  <a:pt x="30320" y="1736"/>
                </a:lnTo>
                <a:lnTo>
                  <a:pt x="21805" y="0"/>
                </a:lnTo>
                <a:lnTo>
                  <a:pt x="13323" y="1736"/>
                </a:lnTo>
                <a:lnTo>
                  <a:pt x="6391" y="6474"/>
                </a:lnTo>
                <a:lnTo>
                  <a:pt x="1715" y="13508"/>
                </a:lnTo>
                <a:lnTo>
                  <a:pt x="0" y="22129"/>
                </a:lnTo>
                <a:lnTo>
                  <a:pt x="0" y="127560"/>
                </a:lnTo>
                <a:close/>
              </a:path>
            </a:pathLst>
          </a:custGeom>
          <a:ln w="13049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6907389" y="9152865"/>
            <a:ext cx="147955" cy="44450"/>
          </a:xfrm>
          <a:custGeom>
            <a:avLst/>
            <a:gdLst/>
            <a:ahLst/>
            <a:cxnLst/>
            <a:rect l="l" t="t" r="r" b="b"/>
            <a:pathLst>
              <a:path w="147955" h="44450">
                <a:moveTo>
                  <a:pt x="125742" y="44245"/>
                </a:moveTo>
                <a:lnTo>
                  <a:pt x="21805" y="44245"/>
                </a:lnTo>
                <a:lnTo>
                  <a:pt x="13312" y="42505"/>
                </a:lnTo>
                <a:lnTo>
                  <a:pt x="6382" y="37762"/>
                </a:lnTo>
                <a:lnTo>
                  <a:pt x="1711" y="30732"/>
                </a:lnTo>
                <a:lnTo>
                  <a:pt x="0" y="22129"/>
                </a:lnTo>
                <a:lnTo>
                  <a:pt x="1711" y="13513"/>
                </a:lnTo>
                <a:lnTo>
                  <a:pt x="6382" y="6479"/>
                </a:lnTo>
                <a:lnTo>
                  <a:pt x="13312" y="1738"/>
                </a:lnTo>
                <a:lnTo>
                  <a:pt x="21805" y="0"/>
                </a:lnTo>
                <a:lnTo>
                  <a:pt x="125742" y="0"/>
                </a:lnTo>
                <a:lnTo>
                  <a:pt x="134231" y="1738"/>
                </a:lnTo>
                <a:lnTo>
                  <a:pt x="141167" y="6479"/>
                </a:lnTo>
                <a:lnTo>
                  <a:pt x="145845" y="13513"/>
                </a:lnTo>
                <a:lnTo>
                  <a:pt x="147560" y="22129"/>
                </a:lnTo>
                <a:lnTo>
                  <a:pt x="145845" y="30732"/>
                </a:lnTo>
                <a:lnTo>
                  <a:pt x="141167" y="37762"/>
                </a:lnTo>
                <a:lnTo>
                  <a:pt x="134231" y="42505"/>
                </a:lnTo>
                <a:lnTo>
                  <a:pt x="125742" y="44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6907390" y="9152865"/>
            <a:ext cx="147955" cy="44450"/>
          </a:xfrm>
          <a:custGeom>
            <a:avLst/>
            <a:gdLst/>
            <a:ahLst/>
            <a:cxnLst/>
            <a:rect l="l" t="t" r="r" b="b"/>
            <a:pathLst>
              <a:path w="147955" h="44450">
                <a:moveTo>
                  <a:pt x="125742" y="0"/>
                </a:moveTo>
                <a:lnTo>
                  <a:pt x="134231" y="1738"/>
                </a:lnTo>
                <a:lnTo>
                  <a:pt x="141167" y="6479"/>
                </a:lnTo>
                <a:lnTo>
                  <a:pt x="145845" y="13513"/>
                </a:lnTo>
                <a:lnTo>
                  <a:pt x="147560" y="22129"/>
                </a:lnTo>
                <a:lnTo>
                  <a:pt x="145845" y="30732"/>
                </a:lnTo>
                <a:lnTo>
                  <a:pt x="141167" y="37762"/>
                </a:lnTo>
                <a:lnTo>
                  <a:pt x="134231" y="42505"/>
                </a:lnTo>
                <a:lnTo>
                  <a:pt x="125742" y="44245"/>
                </a:lnTo>
                <a:lnTo>
                  <a:pt x="21805" y="44245"/>
                </a:lnTo>
                <a:lnTo>
                  <a:pt x="13312" y="42505"/>
                </a:lnTo>
                <a:lnTo>
                  <a:pt x="6382" y="37762"/>
                </a:lnTo>
                <a:lnTo>
                  <a:pt x="1711" y="30732"/>
                </a:lnTo>
                <a:lnTo>
                  <a:pt x="0" y="22129"/>
                </a:lnTo>
                <a:lnTo>
                  <a:pt x="1711" y="13513"/>
                </a:lnTo>
                <a:lnTo>
                  <a:pt x="6382" y="6479"/>
                </a:lnTo>
                <a:lnTo>
                  <a:pt x="13312" y="1738"/>
                </a:lnTo>
                <a:lnTo>
                  <a:pt x="21805" y="0"/>
                </a:lnTo>
                <a:lnTo>
                  <a:pt x="125742" y="0"/>
                </a:lnTo>
                <a:close/>
              </a:path>
            </a:pathLst>
          </a:custGeom>
          <a:ln w="1320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6931117" y="9153769"/>
            <a:ext cx="99060" cy="42545"/>
          </a:xfrm>
          <a:custGeom>
            <a:avLst/>
            <a:gdLst/>
            <a:ahLst/>
            <a:cxnLst/>
            <a:rect l="l" t="t" r="r" b="b"/>
            <a:pathLst>
              <a:path w="99059" h="42545">
                <a:moveTo>
                  <a:pt x="0" y="42477"/>
                </a:moveTo>
                <a:lnTo>
                  <a:pt x="0" y="0"/>
                </a:lnTo>
              </a:path>
              <a:path w="99059" h="42545">
                <a:moveTo>
                  <a:pt x="19781" y="42477"/>
                </a:moveTo>
                <a:lnTo>
                  <a:pt x="19781" y="0"/>
                </a:lnTo>
              </a:path>
              <a:path w="99059" h="42545">
                <a:moveTo>
                  <a:pt x="39601" y="42477"/>
                </a:moveTo>
                <a:lnTo>
                  <a:pt x="39601" y="0"/>
                </a:lnTo>
              </a:path>
              <a:path w="99059" h="42545">
                <a:moveTo>
                  <a:pt x="59383" y="42477"/>
                </a:moveTo>
                <a:lnTo>
                  <a:pt x="59383" y="0"/>
                </a:lnTo>
              </a:path>
              <a:path w="99059" h="42545">
                <a:moveTo>
                  <a:pt x="79177" y="42477"/>
                </a:moveTo>
                <a:lnTo>
                  <a:pt x="79177" y="0"/>
                </a:lnTo>
              </a:path>
              <a:path w="99059" h="42545">
                <a:moveTo>
                  <a:pt x="98984" y="42477"/>
                </a:moveTo>
                <a:lnTo>
                  <a:pt x="98984" y="0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6736177" y="9004208"/>
            <a:ext cx="490220" cy="224790"/>
          </a:xfrm>
          <a:custGeom>
            <a:avLst/>
            <a:gdLst/>
            <a:ahLst/>
            <a:cxnLst/>
            <a:rect l="l" t="t" r="r" b="b"/>
            <a:pathLst>
              <a:path w="490219" h="224790">
                <a:moveTo>
                  <a:pt x="429087" y="224250"/>
                </a:moveTo>
                <a:lnTo>
                  <a:pt x="458963" y="187622"/>
                </a:lnTo>
                <a:lnTo>
                  <a:pt x="458963" y="77091"/>
                </a:lnTo>
                <a:lnTo>
                  <a:pt x="418611" y="0"/>
                </a:lnTo>
              </a:path>
              <a:path w="490219" h="224790">
                <a:moveTo>
                  <a:pt x="458963" y="187622"/>
                </a:moveTo>
                <a:lnTo>
                  <a:pt x="489947" y="224250"/>
                </a:lnTo>
              </a:path>
              <a:path w="490219" h="224790">
                <a:moveTo>
                  <a:pt x="60859" y="224250"/>
                </a:moveTo>
                <a:lnTo>
                  <a:pt x="30983" y="187622"/>
                </a:lnTo>
                <a:lnTo>
                  <a:pt x="30983" y="77091"/>
                </a:lnTo>
                <a:lnTo>
                  <a:pt x="71336" y="0"/>
                </a:lnTo>
              </a:path>
              <a:path w="490219" h="224790">
                <a:moveTo>
                  <a:pt x="30983" y="187622"/>
                </a:moveTo>
                <a:lnTo>
                  <a:pt x="0" y="224250"/>
                </a:lnTo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bg object 5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0343" y="6522487"/>
            <a:ext cx="2048279" cy="21300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8274" y="2145612"/>
            <a:ext cx="16221075" cy="2280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A2B2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A2B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A2B2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A2B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5932" y="3513975"/>
            <a:ext cx="4381499" cy="3492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843616" y="9191830"/>
            <a:ext cx="275590" cy="167005"/>
          </a:xfrm>
          <a:custGeom>
            <a:avLst/>
            <a:gdLst/>
            <a:ahLst/>
            <a:cxnLst/>
            <a:rect l="l" t="t" r="r" b="b"/>
            <a:pathLst>
              <a:path w="275590" h="167004">
                <a:moveTo>
                  <a:pt x="275085" y="166874"/>
                </a:moveTo>
                <a:lnTo>
                  <a:pt x="271897" y="151235"/>
                </a:lnTo>
                <a:lnTo>
                  <a:pt x="263352" y="138468"/>
                </a:lnTo>
                <a:lnTo>
                  <a:pt x="250715" y="129863"/>
                </a:lnTo>
                <a:lnTo>
                  <a:pt x="235254" y="126708"/>
                </a:lnTo>
                <a:lnTo>
                  <a:pt x="228426" y="127303"/>
                </a:lnTo>
                <a:lnTo>
                  <a:pt x="221981" y="129020"/>
                </a:lnTo>
                <a:lnTo>
                  <a:pt x="216007" y="131757"/>
                </a:lnTo>
                <a:lnTo>
                  <a:pt x="210597" y="135410"/>
                </a:lnTo>
                <a:lnTo>
                  <a:pt x="182070" y="0"/>
                </a:lnTo>
                <a:lnTo>
                  <a:pt x="93027" y="0"/>
                </a:lnTo>
                <a:lnTo>
                  <a:pt x="64500" y="135410"/>
                </a:lnTo>
                <a:lnTo>
                  <a:pt x="59095" y="131757"/>
                </a:lnTo>
                <a:lnTo>
                  <a:pt x="53120" y="129020"/>
                </a:lnTo>
                <a:lnTo>
                  <a:pt x="46667" y="127303"/>
                </a:lnTo>
                <a:lnTo>
                  <a:pt x="39830" y="126708"/>
                </a:lnTo>
                <a:lnTo>
                  <a:pt x="24370" y="129863"/>
                </a:lnTo>
                <a:lnTo>
                  <a:pt x="11733" y="138468"/>
                </a:lnTo>
                <a:lnTo>
                  <a:pt x="3187" y="151235"/>
                </a:lnTo>
                <a:lnTo>
                  <a:pt x="0" y="166874"/>
                </a:lnTo>
              </a:path>
            </a:pathLst>
          </a:custGeom>
          <a:ln w="13170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813790" y="9323200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21933" y="44478"/>
                </a:moveTo>
                <a:lnTo>
                  <a:pt x="13393" y="42732"/>
                </a:lnTo>
                <a:lnTo>
                  <a:pt x="6422" y="37967"/>
                </a:lnTo>
                <a:lnTo>
                  <a:pt x="1722" y="30893"/>
                </a:lnTo>
                <a:lnTo>
                  <a:pt x="0" y="22219"/>
                </a:lnTo>
                <a:lnTo>
                  <a:pt x="1722" y="13568"/>
                </a:lnTo>
                <a:lnTo>
                  <a:pt x="6422" y="6505"/>
                </a:lnTo>
                <a:lnTo>
                  <a:pt x="13393" y="1745"/>
                </a:lnTo>
                <a:lnTo>
                  <a:pt x="21933" y="0"/>
                </a:lnTo>
                <a:lnTo>
                  <a:pt x="30470" y="1745"/>
                </a:lnTo>
                <a:lnTo>
                  <a:pt x="37437" y="6505"/>
                </a:lnTo>
                <a:lnTo>
                  <a:pt x="42132" y="13568"/>
                </a:lnTo>
                <a:lnTo>
                  <a:pt x="43853" y="22219"/>
                </a:lnTo>
                <a:lnTo>
                  <a:pt x="42132" y="30893"/>
                </a:lnTo>
                <a:lnTo>
                  <a:pt x="37437" y="37967"/>
                </a:lnTo>
                <a:lnTo>
                  <a:pt x="30470" y="42732"/>
                </a:lnTo>
                <a:lnTo>
                  <a:pt x="21933" y="44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813790" y="9323199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43853" y="22219"/>
                </a:moveTo>
                <a:lnTo>
                  <a:pt x="42132" y="30893"/>
                </a:lnTo>
                <a:lnTo>
                  <a:pt x="37437" y="37967"/>
                </a:lnTo>
                <a:lnTo>
                  <a:pt x="30470" y="42732"/>
                </a:lnTo>
                <a:lnTo>
                  <a:pt x="21933" y="44478"/>
                </a:lnTo>
                <a:lnTo>
                  <a:pt x="13393" y="42732"/>
                </a:lnTo>
                <a:lnTo>
                  <a:pt x="6422" y="37967"/>
                </a:lnTo>
                <a:lnTo>
                  <a:pt x="1722" y="30893"/>
                </a:lnTo>
                <a:lnTo>
                  <a:pt x="0" y="22219"/>
                </a:lnTo>
                <a:lnTo>
                  <a:pt x="1722" y="13568"/>
                </a:lnTo>
                <a:lnTo>
                  <a:pt x="6422" y="6505"/>
                </a:lnTo>
                <a:lnTo>
                  <a:pt x="13393" y="1745"/>
                </a:lnTo>
                <a:lnTo>
                  <a:pt x="21933" y="0"/>
                </a:lnTo>
                <a:lnTo>
                  <a:pt x="30470" y="1745"/>
                </a:lnTo>
                <a:lnTo>
                  <a:pt x="37437" y="6505"/>
                </a:lnTo>
                <a:lnTo>
                  <a:pt x="42132" y="13568"/>
                </a:lnTo>
                <a:lnTo>
                  <a:pt x="43853" y="22219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094642" y="9330856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21920" y="44465"/>
                </a:moveTo>
                <a:lnTo>
                  <a:pt x="13388" y="42716"/>
                </a:lnTo>
                <a:lnTo>
                  <a:pt x="6420" y="37946"/>
                </a:lnTo>
                <a:lnTo>
                  <a:pt x="1722" y="30875"/>
                </a:lnTo>
                <a:lnTo>
                  <a:pt x="0" y="22219"/>
                </a:lnTo>
                <a:lnTo>
                  <a:pt x="1722" y="13567"/>
                </a:lnTo>
                <a:lnTo>
                  <a:pt x="6420" y="6505"/>
                </a:lnTo>
                <a:lnTo>
                  <a:pt x="13388" y="1745"/>
                </a:lnTo>
                <a:lnTo>
                  <a:pt x="21920" y="0"/>
                </a:lnTo>
                <a:lnTo>
                  <a:pt x="30459" y="1745"/>
                </a:lnTo>
                <a:lnTo>
                  <a:pt x="37431" y="6505"/>
                </a:lnTo>
                <a:lnTo>
                  <a:pt x="42130" y="13567"/>
                </a:lnTo>
                <a:lnTo>
                  <a:pt x="43853" y="22219"/>
                </a:lnTo>
                <a:lnTo>
                  <a:pt x="42130" y="30875"/>
                </a:lnTo>
                <a:lnTo>
                  <a:pt x="37431" y="37946"/>
                </a:lnTo>
                <a:lnTo>
                  <a:pt x="30459" y="42716"/>
                </a:lnTo>
                <a:lnTo>
                  <a:pt x="21920" y="444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094642" y="9330855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>
                <a:moveTo>
                  <a:pt x="43853" y="22219"/>
                </a:moveTo>
                <a:lnTo>
                  <a:pt x="42130" y="30875"/>
                </a:lnTo>
                <a:lnTo>
                  <a:pt x="37431" y="37946"/>
                </a:lnTo>
                <a:lnTo>
                  <a:pt x="30459" y="42716"/>
                </a:lnTo>
                <a:lnTo>
                  <a:pt x="21920" y="44465"/>
                </a:lnTo>
                <a:lnTo>
                  <a:pt x="13388" y="42716"/>
                </a:lnTo>
                <a:lnTo>
                  <a:pt x="6420" y="37946"/>
                </a:lnTo>
                <a:lnTo>
                  <a:pt x="1722" y="30875"/>
                </a:lnTo>
                <a:lnTo>
                  <a:pt x="0" y="22219"/>
                </a:lnTo>
                <a:lnTo>
                  <a:pt x="1722" y="13568"/>
                </a:lnTo>
                <a:lnTo>
                  <a:pt x="6420" y="6505"/>
                </a:lnTo>
                <a:lnTo>
                  <a:pt x="13388" y="1745"/>
                </a:lnTo>
                <a:lnTo>
                  <a:pt x="21920" y="0"/>
                </a:lnTo>
                <a:lnTo>
                  <a:pt x="30459" y="1745"/>
                </a:lnTo>
                <a:lnTo>
                  <a:pt x="37431" y="6505"/>
                </a:lnTo>
                <a:lnTo>
                  <a:pt x="42130" y="13568"/>
                </a:lnTo>
                <a:lnTo>
                  <a:pt x="43853" y="22219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094642" y="9273350"/>
            <a:ext cx="22225" cy="22860"/>
          </a:xfrm>
          <a:custGeom>
            <a:avLst/>
            <a:gdLst/>
            <a:ahLst/>
            <a:cxnLst/>
            <a:rect l="l" t="t" r="r" b="b"/>
            <a:pathLst>
              <a:path w="22225" h="22859">
                <a:moveTo>
                  <a:pt x="17019" y="0"/>
                </a:moveTo>
                <a:lnTo>
                  <a:pt x="10972" y="0"/>
                </a:lnTo>
                <a:lnTo>
                  <a:pt x="0" y="11129"/>
                </a:lnTo>
                <a:lnTo>
                  <a:pt x="0" y="17249"/>
                </a:lnTo>
                <a:lnTo>
                  <a:pt x="4900" y="22258"/>
                </a:lnTo>
                <a:lnTo>
                  <a:pt x="17019" y="22258"/>
                </a:lnTo>
                <a:lnTo>
                  <a:pt x="21920" y="17249"/>
                </a:lnTo>
                <a:lnTo>
                  <a:pt x="21920" y="4970"/>
                </a:lnTo>
                <a:lnTo>
                  <a:pt x="17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824763" y="9262221"/>
            <a:ext cx="292100" cy="33655"/>
          </a:xfrm>
          <a:custGeom>
            <a:avLst/>
            <a:gdLst/>
            <a:ahLst/>
            <a:cxnLst/>
            <a:rect l="l" t="t" r="r" b="b"/>
            <a:pathLst>
              <a:path w="292100" h="33654">
                <a:moveTo>
                  <a:pt x="280851" y="11129"/>
                </a:moveTo>
                <a:lnTo>
                  <a:pt x="286898" y="11129"/>
                </a:lnTo>
                <a:lnTo>
                  <a:pt x="291799" y="16099"/>
                </a:lnTo>
                <a:lnTo>
                  <a:pt x="291799" y="22258"/>
                </a:lnTo>
                <a:lnTo>
                  <a:pt x="291799" y="28378"/>
                </a:lnTo>
                <a:lnTo>
                  <a:pt x="286898" y="33387"/>
                </a:lnTo>
                <a:lnTo>
                  <a:pt x="280851" y="33387"/>
                </a:lnTo>
                <a:lnTo>
                  <a:pt x="274780" y="33387"/>
                </a:lnTo>
                <a:lnTo>
                  <a:pt x="269879" y="28378"/>
                </a:lnTo>
                <a:lnTo>
                  <a:pt x="269879" y="22258"/>
                </a:lnTo>
              </a:path>
              <a:path w="292100" h="33654">
                <a:moveTo>
                  <a:pt x="10960" y="0"/>
                </a:moveTo>
                <a:lnTo>
                  <a:pt x="17006" y="0"/>
                </a:lnTo>
                <a:lnTo>
                  <a:pt x="21920" y="4970"/>
                </a:lnTo>
                <a:lnTo>
                  <a:pt x="21920" y="11129"/>
                </a:lnTo>
                <a:lnTo>
                  <a:pt x="21920" y="17261"/>
                </a:lnTo>
                <a:lnTo>
                  <a:pt x="17006" y="22258"/>
                </a:lnTo>
                <a:lnTo>
                  <a:pt x="10960" y="22258"/>
                </a:lnTo>
                <a:lnTo>
                  <a:pt x="4900" y="22258"/>
                </a:lnTo>
                <a:lnTo>
                  <a:pt x="0" y="17261"/>
                </a:lnTo>
                <a:lnTo>
                  <a:pt x="0" y="11129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6927020" y="9219085"/>
            <a:ext cx="31750" cy="176530"/>
          </a:xfrm>
          <a:custGeom>
            <a:avLst/>
            <a:gdLst/>
            <a:ahLst/>
            <a:cxnLst/>
            <a:rect l="l" t="t" r="r" b="b"/>
            <a:pathLst>
              <a:path w="31750" h="176529">
                <a:moveTo>
                  <a:pt x="31518" y="0"/>
                </a:moveTo>
                <a:lnTo>
                  <a:pt x="0" y="17595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6927020" y="9219085"/>
            <a:ext cx="31750" cy="176530"/>
          </a:xfrm>
          <a:custGeom>
            <a:avLst/>
            <a:gdLst/>
            <a:ahLst/>
            <a:cxnLst/>
            <a:rect l="l" t="t" r="r" b="b"/>
            <a:pathLst>
              <a:path w="31750" h="176529">
                <a:moveTo>
                  <a:pt x="31518" y="0"/>
                </a:moveTo>
                <a:lnTo>
                  <a:pt x="0" y="175950"/>
                </a:lnTo>
              </a:path>
            </a:pathLst>
          </a:custGeom>
          <a:ln w="9780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7003779" y="9219085"/>
            <a:ext cx="23495" cy="130810"/>
          </a:xfrm>
          <a:custGeom>
            <a:avLst/>
            <a:gdLst/>
            <a:ahLst/>
            <a:cxnLst/>
            <a:rect l="l" t="t" r="r" b="b"/>
            <a:pathLst>
              <a:path w="23494" h="130809">
                <a:moveTo>
                  <a:pt x="0" y="0"/>
                </a:moveTo>
                <a:lnTo>
                  <a:pt x="23371" y="13036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981158" y="9219085"/>
            <a:ext cx="46355" cy="149860"/>
          </a:xfrm>
          <a:custGeom>
            <a:avLst/>
            <a:gdLst/>
            <a:ahLst/>
            <a:cxnLst/>
            <a:rect l="l" t="t" r="r" b="b"/>
            <a:pathLst>
              <a:path w="46355" h="149859">
                <a:moveTo>
                  <a:pt x="22620" y="0"/>
                </a:moveTo>
                <a:lnTo>
                  <a:pt x="45991" y="130361"/>
                </a:lnTo>
              </a:path>
              <a:path w="46355" h="149859">
                <a:moveTo>
                  <a:pt x="0" y="34433"/>
                </a:moveTo>
                <a:lnTo>
                  <a:pt x="0" y="149586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4158" y="8953470"/>
            <a:ext cx="67174" cy="10152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0971" y="8953470"/>
            <a:ext cx="67212" cy="101526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6816018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35375" y="0"/>
                </a:moveTo>
                <a:lnTo>
                  <a:pt x="0" y="0"/>
                </a:lnTo>
                <a:lnTo>
                  <a:pt x="0" y="70106"/>
                </a:lnTo>
                <a:lnTo>
                  <a:pt x="35375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7110910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0" y="0"/>
                </a:moveTo>
                <a:lnTo>
                  <a:pt x="35375" y="0"/>
                </a:lnTo>
                <a:lnTo>
                  <a:pt x="35375" y="70106"/>
                </a:lnTo>
                <a:lnTo>
                  <a:pt x="0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6845486" y="8752665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80" h="146684">
                <a:moveTo>
                  <a:pt x="199064" y="146668"/>
                </a:moveTo>
                <a:lnTo>
                  <a:pt x="72303" y="146668"/>
                </a:lnTo>
                <a:lnTo>
                  <a:pt x="44165" y="140907"/>
                </a:lnTo>
                <a:lnTo>
                  <a:pt x="21181" y="125194"/>
                </a:lnTo>
                <a:lnTo>
                  <a:pt x="5683" y="101884"/>
                </a:lnTo>
                <a:lnTo>
                  <a:pt x="0" y="73334"/>
                </a:lnTo>
                <a:lnTo>
                  <a:pt x="5683" y="44789"/>
                </a:lnTo>
                <a:lnTo>
                  <a:pt x="21181" y="21478"/>
                </a:lnTo>
                <a:lnTo>
                  <a:pt x="44165" y="5762"/>
                </a:lnTo>
                <a:lnTo>
                  <a:pt x="72303" y="0"/>
                </a:lnTo>
                <a:lnTo>
                  <a:pt x="199064" y="0"/>
                </a:lnTo>
                <a:lnTo>
                  <a:pt x="227193" y="5762"/>
                </a:lnTo>
                <a:lnTo>
                  <a:pt x="250169" y="21478"/>
                </a:lnTo>
                <a:lnTo>
                  <a:pt x="265661" y="44789"/>
                </a:lnTo>
                <a:lnTo>
                  <a:pt x="271343" y="73334"/>
                </a:lnTo>
                <a:lnTo>
                  <a:pt x="265661" y="101884"/>
                </a:lnTo>
                <a:lnTo>
                  <a:pt x="250169" y="125194"/>
                </a:lnTo>
                <a:lnTo>
                  <a:pt x="227193" y="140907"/>
                </a:lnTo>
                <a:lnTo>
                  <a:pt x="199064" y="146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845486" y="8752664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80" h="146684">
                <a:moveTo>
                  <a:pt x="271343" y="73334"/>
                </a:moveTo>
                <a:lnTo>
                  <a:pt x="265661" y="101884"/>
                </a:lnTo>
                <a:lnTo>
                  <a:pt x="250169" y="125194"/>
                </a:lnTo>
                <a:lnTo>
                  <a:pt x="227193" y="140907"/>
                </a:lnTo>
                <a:lnTo>
                  <a:pt x="199064" y="146668"/>
                </a:lnTo>
                <a:lnTo>
                  <a:pt x="72303" y="146668"/>
                </a:lnTo>
                <a:lnTo>
                  <a:pt x="44165" y="140907"/>
                </a:lnTo>
                <a:lnTo>
                  <a:pt x="21181" y="125194"/>
                </a:lnTo>
                <a:lnTo>
                  <a:pt x="5683" y="101884"/>
                </a:lnTo>
                <a:lnTo>
                  <a:pt x="0" y="73334"/>
                </a:lnTo>
                <a:lnTo>
                  <a:pt x="5683" y="44789"/>
                </a:lnTo>
                <a:lnTo>
                  <a:pt x="21181" y="21478"/>
                </a:lnTo>
                <a:lnTo>
                  <a:pt x="44165" y="5762"/>
                </a:lnTo>
                <a:lnTo>
                  <a:pt x="72303" y="0"/>
                </a:lnTo>
                <a:lnTo>
                  <a:pt x="199064" y="0"/>
                </a:lnTo>
                <a:lnTo>
                  <a:pt x="227193" y="5762"/>
                </a:lnTo>
                <a:lnTo>
                  <a:pt x="250169" y="21478"/>
                </a:lnTo>
                <a:lnTo>
                  <a:pt x="265661" y="44789"/>
                </a:lnTo>
                <a:lnTo>
                  <a:pt x="271343" y="73334"/>
                </a:lnTo>
                <a:close/>
              </a:path>
            </a:pathLst>
          </a:custGeom>
          <a:ln w="13178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921939" y="8857953"/>
            <a:ext cx="130175" cy="12065"/>
          </a:xfrm>
          <a:custGeom>
            <a:avLst/>
            <a:gdLst/>
            <a:ahLst/>
            <a:cxnLst/>
            <a:rect l="l" t="t" r="r" b="b"/>
            <a:pathLst>
              <a:path w="130175" h="12065">
                <a:moveTo>
                  <a:pt x="0" y="11684"/>
                </a:moveTo>
                <a:lnTo>
                  <a:pt x="118435" y="11684"/>
                </a:lnTo>
                <a:lnTo>
                  <a:pt x="129955" y="0"/>
                </a:lnTo>
              </a:path>
            </a:pathLst>
          </a:custGeom>
          <a:ln w="9914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6872918" y="8899333"/>
            <a:ext cx="216535" cy="254000"/>
          </a:xfrm>
          <a:custGeom>
            <a:avLst/>
            <a:gdLst/>
            <a:ahLst/>
            <a:cxnLst/>
            <a:rect l="l" t="t" r="r" b="b"/>
            <a:pathLst>
              <a:path w="216534" h="254000">
                <a:moveTo>
                  <a:pt x="108252" y="0"/>
                </a:moveTo>
                <a:lnTo>
                  <a:pt x="66108" y="5658"/>
                </a:lnTo>
                <a:lnTo>
                  <a:pt x="31699" y="21088"/>
                </a:lnTo>
                <a:lnTo>
                  <a:pt x="8504" y="43972"/>
                </a:lnTo>
                <a:lnTo>
                  <a:pt x="0" y="71991"/>
                </a:lnTo>
                <a:lnTo>
                  <a:pt x="0" y="253532"/>
                </a:lnTo>
                <a:lnTo>
                  <a:pt x="216465" y="253532"/>
                </a:lnTo>
                <a:lnTo>
                  <a:pt x="216465" y="71991"/>
                </a:lnTo>
                <a:lnTo>
                  <a:pt x="207967" y="43972"/>
                </a:lnTo>
                <a:lnTo>
                  <a:pt x="184785" y="21088"/>
                </a:lnTo>
                <a:lnTo>
                  <a:pt x="150390" y="5658"/>
                </a:lnTo>
                <a:lnTo>
                  <a:pt x="108252" y="0"/>
                </a:lnTo>
                <a:close/>
              </a:path>
            </a:pathLst>
          </a:custGeom>
          <a:ln w="13113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913271" y="892616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90" h="45720">
                <a:moveTo>
                  <a:pt x="67899" y="0"/>
                </a:moveTo>
                <a:lnTo>
                  <a:pt x="0" y="45162"/>
                </a:lnTo>
                <a:lnTo>
                  <a:pt x="135786" y="45162"/>
                </a:lnTo>
                <a:lnTo>
                  <a:pt x="130452" y="27593"/>
                </a:lnTo>
                <a:lnTo>
                  <a:pt x="115905" y="13236"/>
                </a:lnTo>
                <a:lnTo>
                  <a:pt x="94327" y="3552"/>
                </a:lnTo>
                <a:lnTo>
                  <a:pt x="678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913271" y="8926162"/>
            <a:ext cx="135890" cy="45720"/>
          </a:xfrm>
          <a:custGeom>
            <a:avLst/>
            <a:gdLst/>
            <a:ahLst/>
            <a:cxnLst/>
            <a:rect l="l" t="t" r="r" b="b"/>
            <a:pathLst>
              <a:path w="135890" h="45720">
                <a:moveTo>
                  <a:pt x="0" y="45162"/>
                </a:moveTo>
                <a:lnTo>
                  <a:pt x="135786" y="45162"/>
                </a:lnTo>
                <a:lnTo>
                  <a:pt x="130452" y="27593"/>
                </a:lnTo>
                <a:lnTo>
                  <a:pt x="115905" y="13236"/>
                </a:lnTo>
                <a:lnTo>
                  <a:pt x="94327" y="3552"/>
                </a:lnTo>
                <a:lnTo>
                  <a:pt x="67899" y="0"/>
                </a:lnTo>
              </a:path>
            </a:pathLst>
          </a:custGeom>
          <a:ln w="9901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829268" y="8723550"/>
            <a:ext cx="304165" cy="67310"/>
          </a:xfrm>
          <a:custGeom>
            <a:avLst/>
            <a:gdLst/>
            <a:ahLst/>
            <a:cxnLst/>
            <a:rect l="l" t="t" r="r" b="b"/>
            <a:pathLst>
              <a:path w="304165" h="67309">
                <a:moveTo>
                  <a:pt x="303765" y="66698"/>
                </a:moveTo>
                <a:lnTo>
                  <a:pt x="286083" y="66698"/>
                </a:lnTo>
                <a:lnTo>
                  <a:pt x="286083" y="0"/>
                </a:lnTo>
                <a:lnTo>
                  <a:pt x="303765" y="0"/>
                </a:lnTo>
                <a:lnTo>
                  <a:pt x="303765" y="66698"/>
                </a:lnTo>
                <a:close/>
              </a:path>
              <a:path w="304165" h="67309">
                <a:moveTo>
                  <a:pt x="17719" y="66698"/>
                </a:moveTo>
                <a:lnTo>
                  <a:pt x="0" y="66698"/>
                </a:lnTo>
                <a:lnTo>
                  <a:pt x="0" y="0"/>
                </a:lnTo>
                <a:lnTo>
                  <a:pt x="17719" y="0"/>
                </a:lnTo>
                <a:lnTo>
                  <a:pt x="17719" y="66698"/>
                </a:lnTo>
                <a:close/>
              </a:path>
              <a:path w="304165" h="67309">
                <a:moveTo>
                  <a:pt x="195309" y="27771"/>
                </a:moveTo>
                <a:lnTo>
                  <a:pt x="108455" y="27771"/>
                </a:lnTo>
                <a:lnTo>
                  <a:pt x="108455" y="4841"/>
                </a:lnTo>
                <a:lnTo>
                  <a:pt x="195309" y="4841"/>
                </a:lnTo>
                <a:lnTo>
                  <a:pt x="195309" y="27771"/>
                </a:lnTo>
                <a:close/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75" y="54897"/>
                </a:move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113" y="27435"/>
                </a:move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75" y="54897"/>
                </a:move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6894864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54113" y="27435"/>
                </a:moveTo>
                <a:lnTo>
                  <a:pt x="51988" y="38132"/>
                </a:lnTo>
                <a:lnTo>
                  <a:pt x="46193" y="46860"/>
                </a:lnTo>
                <a:lnTo>
                  <a:pt x="37599" y="52741"/>
                </a:lnTo>
                <a:lnTo>
                  <a:pt x="27075" y="54897"/>
                </a:lnTo>
                <a:lnTo>
                  <a:pt x="16540" y="52741"/>
                </a:lnTo>
                <a:lnTo>
                  <a:pt x="7933" y="46860"/>
                </a:lnTo>
                <a:lnTo>
                  <a:pt x="2129" y="38132"/>
                </a:lnTo>
                <a:lnTo>
                  <a:pt x="0" y="27435"/>
                </a:lnTo>
                <a:lnTo>
                  <a:pt x="2129" y="16770"/>
                </a:lnTo>
                <a:lnTo>
                  <a:pt x="7933" y="8048"/>
                </a:lnTo>
                <a:lnTo>
                  <a:pt x="16540" y="2160"/>
                </a:lnTo>
                <a:lnTo>
                  <a:pt x="27075" y="0"/>
                </a:lnTo>
                <a:lnTo>
                  <a:pt x="37599" y="2160"/>
                </a:lnTo>
                <a:lnTo>
                  <a:pt x="46193" y="8048"/>
                </a:lnTo>
                <a:lnTo>
                  <a:pt x="51988" y="16770"/>
                </a:lnTo>
                <a:lnTo>
                  <a:pt x="54113" y="27435"/>
                </a:lnTo>
                <a:close/>
              </a:path>
            </a:pathLst>
          </a:custGeom>
          <a:ln w="13126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7013350" y="8783018"/>
            <a:ext cx="54610" cy="55244"/>
          </a:xfrm>
          <a:custGeom>
            <a:avLst/>
            <a:gdLst/>
            <a:ahLst/>
            <a:cxnLst/>
            <a:rect l="l" t="t" r="r" b="b"/>
            <a:pathLst>
              <a:path w="54609" h="55245">
                <a:moveTo>
                  <a:pt x="27024" y="54897"/>
                </a:moveTo>
                <a:lnTo>
                  <a:pt x="16508" y="52741"/>
                </a:lnTo>
                <a:lnTo>
                  <a:pt x="7917" y="46860"/>
                </a:lnTo>
                <a:lnTo>
                  <a:pt x="2124" y="38132"/>
                </a:lnTo>
                <a:lnTo>
                  <a:pt x="0" y="27435"/>
                </a:lnTo>
                <a:lnTo>
                  <a:pt x="2124" y="16770"/>
                </a:lnTo>
                <a:lnTo>
                  <a:pt x="7917" y="8048"/>
                </a:lnTo>
                <a:lnTo>
                  <a:pt x="16508" y="2160"/>
                </a:lnTo>
                <a:lnTo>
                  <a:pt x="27024" y="0"/>
                </a:lnTo>
                <a:lnTo>
                  <a:pt x="37565" y="2160"/>
                </a:lnTo>
                <a:lnTo>
                  <a:pt x="46171" y="8048"/>
                </a:lnTo>
                <a:lnTo>
                  <a:pt x="51973" y="16770"/>
                </a:lnTo>
                <a:lnTo>
                  <a:pt x="54100" y="27435"/>
                </a:lnTo>
                <a:lnTo>
                  <a:pt x="51973" y="38132"/>
                </a:lnTo>
                <a:lnTo>
                  <a:pt x="46171" y="46860"/>
                </a:lnTo>
                <a:lnTo>
                  <a:pt x="37565" y="52741"/>
                </a:lnTo>
                <a:lnTo>
                  <a:pt x="27024" y="54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811065" y="8673494"/>
            <a:ext cx="340360" cy="164465"/>
          </a:xfrm>
          <a:custGeom>
            <a:avLst/>
            <a:gdLst/>
            <a:ahLst/>
            <a:cxnLst/>
            <a:rect l="l" t="t" r="r" b="b"/>
            <a:pathLst>
              <a:path w="340359" h="164465">
                <a:moveTo>
                  <a:pt x="256385" y="136959"/>
                </a:moveTo>
                <a:lnTo>
                  <a:pt x="254258" y="147655"/>
                </a:lnTo>
                <a:lnTo>
                  <a:pt x="248456" y="156383"/>
                </a:lnTo>
                <a:lnTo>
                  <a:pt x="239850" y="162265"/>
                </a:lnTo>
                <a:lnTo>
                  <a:pt x="229310" y="164421"/>
                </a:lnTo>
                <a:lnTo>
                  <a:pt x="218793" y="162265"/>
                </a:lnTo>
                <a:lnTo>
                  <a:pt x="210203" y="156383"/>
                </a:lnTo>
                <a:lnTo>
                  <a:pt x="204409" y="147655"/>
                </a:lnTo>
                <a:lnTo>
                  <a:pt x="202285" y="136959"/>
                </a:lnTo>
                <a:lnTo>
                  <a:pt x="204409" y="126294"/>
                </a:lnTo>
                <a:lnTo>
                  <a:pt x="210203" y="117572"/>
                </a:lnTo>
                <a:lnTo>
                  <a:pt x="218793" y="111684"/>
                </a:lnTo>
                <a:lnTo>
                  <a:pt x="229310" y="109523"/>
                </a:lnTo>
                <a:lnTo>
                  <a:pt x="239850" y="111684"/>
                </a:lnTo>
                <a:lnTo>
                  <a:pt x="248456" y="117572"/>
                </a:lnTo>
                <a:lnTo>
                  <a:pt x="254258" y="126294"/>
                </a:lnTo>
                <a:lnTo>
                  <a:pt x="256385" y="136959"/>
                </a:lnTo>
                <a:close/>
              </a:path>
              <a:path w="340359" h="164465">
                <a:moveTo>
                  <a:pt x="54126" y="27435"/>
                </a:moveTo>
                <a:lnTo>
                  <a:pt x="51997" y="38126"/>
                </a:lnTo>
                <a:lnTo>
                  <a:pt x="46192" y="46855"/>
                </a:lnTo>
                <a:lnTo>
                  <a:pt x="37585" y="52739"/>
                </a:lnTo>
                <a:lnTo>
                  <a:pt x="27050" y="54897"/>
                </a:lnTo>
                <a:lnTo>
                  <a:pt x="16535" y="52739"/>
                </a:lnTo>
                <a:lnTo>
                  <a:pt x="7935" y="46855"/>
                </a:lnTo>
                <a:lnTo>
                  <a:pt x="2130" y="38126"/>
                </a:lnTo>
                <a:lnTo>
                  <a:pt x="0" y="27435"/>
                </a:lnTo>
                <a:lnTo>
                  <a:pt x="2130" y="16754"/>
                </a:lnTo>
                <a:lnTo>
                  <a:pt x="7935" y="8033"/>
                </a:lnTo>
                <a:lnTo>
                  <a:pt x="16535" y="2155"/>
                </a:lnTo>
                <a:lnTo>
                  <a:pt x="27050" y="0"/>
                </a:lnTo>
                <a:lnTo>
                  <a:pt x="37585" y="2155"/>
                </a:lnTo>
                <a:lnTo>
                  <a:pt x="46192" y="8033"/>
                </a:lnTo>
                <a:lnTo>
                  <a:pt x="51997" y="16754"/>
                </a:lnTo>
                <a:lnTo>
                  <a:pt x="54126" y="27435"/>
                </a:lnTo>
                <a:close/>
              </a:path>
              <a:path w="340359" h="164465">
                <a:moveTo>
                  <a:pt x="340171" y="27435"/>
                </a:moveTo>
                <a:lnTo>
                  <a:pt x="338050" y="38126"/>
                </a:lnTo>
                <a:lnTo>
                  <a:pt x="332260" y="46855"/>
                </a:lnTo>
                <a:lnTo>
                  <a:pt x="323663" y="52739"/>
                </a:lnTo>
                <a:lnTo>
                  <a:pt x="313121" y="54897"/>
                </a:lnTo>
                <a:lnTo>
                  <a:pt x="302595" y="52739"/>
                </a:lnTo>
                <a:lnTo>
                  <a:pt x="293996" y="46855"/>
                </a:lnTo>
                <a:lnTo>
                  <a:pt x="288197" y="38126"/>
                </a:lnTo>
                <a:lnTo>
                  <a:pt x="286071" y="27435"/>
                </a:lnTo>
                <a:lnTo>
                  <a:pt x="288197" y="16754"/>
                </a:lnTo>
                <a:lnTo>
                  <a:pt x="293996" y="8033"/>
                </a:lnTo>
                <a:lnTo>
                  <a:pt x="302595" y="2155"/>
                </a:lnTo>
                <a:lnTo>
                  <a:pt x="313121" y="0"/>
                </a:lnTo>
                <a:lnTo>
                  <a:pt x="323663" y="2155"/>
                </a:lnTo>
                <a:lnTo>
                  <a:pt x="332260" y="8033"/>
                </a:lnTo>
                <a:lnTo>
                  <a:pt x="338050" y="16754"/>
                </a:lnTo>
                <a:lnTo>
                  <a:pt x="340171" y="27435"/>
                </a:lnTo>
                <a:close/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6913271" y="8988315"/>
            <a:ext cx="135890" cy="142875"/>
          </a:xfrm>
          <a:custGeom>
            <a:avLst/>
            <a:gdLst/>
            <a:ahLst/>
            <a:cxnLst/>
            <a:rect l="l" t="t" r="r" b="b"/>
            <a:pathLst>
              <a:path w="135890" h="142875">
                <a:moveTo>
                  <a:pt x="135786" y="142627"/>
                </a:moveTo>
                <a:lnTo>
                  <a:pt x="0" y="142627"/>
                </a:lnTo>
                <a:lnTo>
                  <a:pt x="0" y="0"/>
                </a:lnTo>
                <a:lnTo>
                  <a:pt x="135786" y="0"/>
                </a:lnTo>
                <a:lnTo>
                  <a:pt x="135786" y="14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6913271" y="8988315"/>
            <a:ext cx="135890" cy="142875"/>
          </a:xfrm>
          <a:custGeom>
            <a:avLst/>
            <a:gdLst/>
            <a:ahLst/>
            <a:cxnLst/>
            <a:rect l="l" t="t" r="r" b="b"/>
            <a:pathLst>
              <a:path w="135890" h="142875">
                <a:moveTo>
                  <a:pt x="135786" y="142627"/>
                </a:moveTo>
                <a:lnTo>
                  <a:pt x="0" y="142627"/>
                </a:lnTo>
                <a:lnTo>
                  <a:pt x="0" y="0"/>
                </a:lnTo>
                <a:lnTo>
                  <a:pt x="135786" y="0"/>
                </a:lnTo>
                <a:lnTo>
                  <a:pt x="135786" y="142627"/>
                </a:lnTo>
                <a:close/>
              </a:path>
              <a:path w="135890" h="142875">
                <a:moveTo>
                  <a:pt x="119224" y="47847"/>
                </a:moveTo>
                <a:lnTo>
                  <a:pt x="119224" y="92984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7087678" y="8929390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21805" y="149663"/>
                </a:move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05" y="1736"/>
                </a:lnTo>
                <a:lnTo>
                  <a:pt x="37240" y="6474"/>
                </a:lnTo>
                <a:lnTo>
                  <a:pt x="41912" y="13508"/>
                </a:lnTo>
                <a:lnTo>
                  <a:pt x="43624" y="22129"/>
                </a:lnTo>
                <a:lnTo>
                  <a:pt x="43624" y="127560"/>
                </a:lnTo>
                <a:lnTo>
                  <a:pt x="41912" y="136155"/>
                </a:lnTo>
                <a:lnTo>
                  <a:pt x="37240" y="143182"/>
                </a:lnTo>
                <a:lnTo>
                  <a:pt x="30305" y="147924"/>
                </a:lnTo>
                <a:lnTo>
                  <a:pt x="21805" y="14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7087678" y="8929389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43624" y="127560"/>
                </a:moveTo>
                <a:lnTo>
                  <a:pt x="41912" y="136155"/>
                </a:lnTo>
                <a:lnTo>
                  <a:pt x="37240" y="143182"/>
                </a:lnTo>
                <a:lnTo>
                  <a:pt x="30305" y="147924"/>
                </a:lnTo>
                <a:lnTo>
                  <a:pt x="21805" y="149663"/>
                </a:ln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05" y="1736"/>
                </a:lnTo>
                <a:lnTo>
                  <a:pt x="37240" y="6474"/>
                </a:lnTo>
                <a:lnTo>
                  <a:pt x="41912" y="13508"/>
                </a:lnTo>
                <a:lnTo>
                  <a:pt x="43624" y="22129"/>
                </a:lnTo>
                <a:lnTo>
                  <a:pt x="43624" y="127560"/>
                </a:lnTo>
                <a:close/>
              </a:path>
            </a:pathLst>
          </a:custGeom>
          <a:ln w="13049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6831012" y="8929390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21805" y="149663"/>
                </a:moveTo>
                <a:lnTo>
                  <a:pt x="13323" y="147924"/>
                </a:lnTo>
                <a:lnTo>
                  <a:pt x="6391" y="143182"/>
                </a:lnTo>
                <a:lnTo>
                  <a:pt x="1715" y="136155"/>
                </a:lnTo>
                <a:lnTo>
                  <a:pt x="0" y="127560"/>
                </a:lnTo>
                <a:lnTo>
                  <a:pt x="0" y="22129"/>
                </a:lnTo>
                <a:lnTo>
                  <a:pt x="1715" y="13508"/>
                </a:lnTo>
                <a:lnTo>
                  <a:pt x="6391" y="6474"/>
                </a:lnTo>
                <a:lnTo>
                  <a:pt x="13323" y="1736"/>
                </a:lnTo>
                <a:lnTo>
                  <a:pt x="21805" y="0"/>
                </a:lnTo>
                <a:lnTo>
                  <a:pt x="30320" y="1736"/>
                </a:lnTo>
                <a:lnTo>
                  <a:pt x="37262" y="6474"/>
                </a:lnTo>
                <a:lnTo>
                  <a:pt x="41937" y="13508"/>
                </a:lnTo>
                <a:lnTo>
                  <a:pt x="43649" y="22129"/>
                </a:lnTo>
                <a:lnTo>
                  <a:pt x="43649" y="127560"/>
                </a:lnTo>
                <a:lnTo>
                  <a:pt x="41937" y="136155"/>
                </a:lnTo>
                <a:lnTo>
                  <a:pt x="37262" y="143182"/>
                </a:lnTo>
                <a:lnTo>
                  <a:pt x="30320" y="147924"/>
                </a:lnTo>
                <a:lnTo>
                  <a:pt x="21805" y="149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6831012" y="8929389"/>
            <a:ext cx="43815" cy="149860"/>
          </a:xfrm>
          <a:custGeom>
            <a:avLst/>
            <a:gdLst/>
            <a:ahLst/>
            <a:cxnLst/>
            <a:rect l="l" t="t" r="r" b="b"/>
            <a:pathLst>
              <a:path w="43815" h="149859">
                <a:moveTo>
                  <a:pt x="0" y="127560"/>
                </a:moveTo>
                <a:lnTo>
                  <a:pt x="1715" y="136155"/>
                </a:lnTo>
                <a:lnTo>
                  <a:pt x="6391" y="143182"/>
                </a:lnTo>
                <a:lnTo>
                  <a:pt x="13323" y="147924"/>
                </a:lnTo>
                <a:lnTo>
                  <a:pt x="21805" y="149663"/>
                </a:lnTo>
                <a:lnTo>
                  <a:pt x="30320" y="147924"/>
                </a:lnTo>
                <a:lnTo>
                  <a:pt x="37262" y="143182"/>
                </a:lnTo>
                <a:lnTo>
                  <a:pt x="41937" y="136155"/>
                </a:lnTo>
                <a:lnTo>
                  <a:pt x="43649" y="127560"/>
                </a:lnTo>
                <a:lnTo>
                  <a:pt x="43649" y="22129"/>
                </a:lnTo>
                <a:lnTo>
                  <a:pt x="41937" y="13508"/>
                </a:lnTo>
                <a:lnTo>
                  <a:pt x="37262" y="6474"/>
                </a:lnTo>
                <a:lnTo>
                  <a:pt x="30320" y="1736"/>
                </a:lnTo>
                <a:lnTo>
                  <a:pt x="21805" y="0"/>
                </a:lnTo>
                <a:lnTo>
                  <a:pt x="13323" y="1736"/>
                </a:lnTo>
                <a:lnTo>
                  <a:pt x="6391" y="6474"/>
                </a:lnTo>
                <a:lnTo>
                  <a:pt x="1715" y="13508"/>
                </a:lnTo>
                <a:lnTo>
                  <a:pt x="0" y="22129"/>
                </a:lnTo>
                <a:lnTo>
                  <a:pt x="0" y="127560"/>
                </a:lnTo>
                <a:close/>
              </a:path>
            </a:pathLst>
          </a:custGeom>
          <a:ln w="13049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6907389" y="9152865"/>
            <a:ext cx="147955" cy="44450"/>
          </a:xfrm>
          <a:custGeom>
            <a:avLst/>
            <a:gdLst/>
            <a:ahLst/>
            <a:cxnLst/>
            <a:rect l="l" t="t" r="r" b="b"/>
            <a:pathLst>
              <a:path w="147955" h="44450">
                <a:moveTo>
                  <a:pt x="125742" y="44245"/>
                </a:moveTo>
                <a:lnTo>
                  <a:pt x="21805" y="44245"/>
                </a:lnTo>
                <a:lnTo>
                  <a:pt x="13312" y="42505"/>
                </a:lnTo>
                <a:lnTo>
                  <a:pt x="6382" y="37762"/>
                </a:lnTo>
                <a:lnTo>
                  <a:pt x="1711" y="30732"/>
                </a:lnTo>
                <a:lnTo>
                  <a:pt x="0" y="22129"/>
                </a:lnTo>
                <a:lnTo>
                  <a:pt x="1711" y="13513"/>
                </a:lnTo>
                <a:lnTo>
                  <a:pt x="6382" y="6479"/>
                </a:lnTo>
                <a:lnTo>
                  <a:pt x="13312" y="1738"/>
                </a:lnTo>
                <a:lnTo>
                  <a:pt x="21805" y="0"/>
                </a:lnTo>
                <a:lnTo>
                  <a:pt x="125742" y="0"/>
                </a:lnTo>
                <a:lnTo>
                  <a:pt x="134231" y="1738"/>
                </a:lnTo>
                <a:lnTo>
                  <a:pt x="141167" y="6479"/>
                </a:lnTo>
                <a:lnTo>
                  <a:pt x="145845" y="13513"/>
                </a:lnTo>
                <a:lnTo>
                  <a:pt x="147560" y="22129"/>
                </a:lnTo>
                <a:lnTo>
                  <a:pt x="145845" y="30732"/>
                </a:lnTo>
                <a:lnTo>
                  <a:pt x="141167" y="37762"/>
                </a:lnTo>
                <a:lnTo>
                  <a:pt x="134231" y="42505"/>
                </a:lnTo>
                <a:lnTo>
                  <a:pt x="125742" y="44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6907390" y="9152865"/>
            <a:ext cx="147955" cy="44450"/>
          </a:xfrm>
          <a:custGeom>
            <a:avLst/>
            <a:gdLst/>
            <a:ahLst/>
            <a:cxnLst/>
            <a:rect l="l" t="t" r="r" b="b"/>
            <a:pathLst>
              <a:path w="147955" h="44450">
                <a:moveTo>
                  <a:pt x="125742" y="0"/>
                </a:moveTo>
                <a:lnTo>
                  <a:pt x="134231" y="1738"/>
                </a:lnTo>
                <a:lnTo>
                  <a:pt x="141167" y="6479"/>
                </a:lnTo>
                <a:lnTo>
                  <a:pt x="145845" y="13513"/>
                </a:lnTo>
                <a:lnTo>
                  <a:pt x="147560" y="22129"/>
                </a:lnTo>
                <a:lnTo>
                  <a:pt x="145845" y="30732"/>
                </a:lnTo>
                <a:lnTo>
                  <a:pt x="141167" y="37762"/>
                </a:lnTo>
                <a:lnTo>
                  <a:pt x="134231" y="42505"/>
                </a:lnTo>
                <a:lnTo>
                  <a:pt x="125742" y="44245"/>
                </a:lnTo>
                <a:lnTo>
                  <a:pt x="21805" y="44245"/>
                </a:lnTo>
                <a:lnTo>
                  <a:pt x="13312" y="42505"/>
                </a:lnTo>
                <a:lnTo>
                  <a:pt x="6382" y="37762"/>
                </a:lnTo>
                <a:lnTo>
                  <a:pt x="1711" y="30732"/>
                </a:lnTo>
                <a:lnTo>
                  <a:pt x="0" y="22129"/>
                </a:lnTo>
                <a:lnTo>
                  <a:pt x="1711" y="13513"/>
                </a:lnTo>
                <a:lnTo>
                  <a:pt x="6382" y="6479"/>
                </a:lnTo>
                <a:lnTo>
                  <a:pt x="13312" y="1738"/>
                </a:lnTo>
                <a:lnTo>
                  <a:pt x="21805" y="0"/>
                </a:lnTo>
                <a:lnTo>
                  <a:pt x="125742" y="0"/>
                </a:lnTo>
                <a:close/>
              </a:path>
            </a:pathLst>
          </a:custGeom>
          <a:ln w="1320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6931117" y="9153769"/>
            <a:ext cx="99060" cy="42545"/>
          </a:xfrm>
          <a:custGeom>
            <a:avLst/>
            <a:gdLst/>
            <a:ahLst/>
            <a:cxnLst/>
            <a:rect l="l" t="t" r="r" b="b"/>
            <a:pathLst>
              <a:path w="99059" h="42545">
                <a:moveTo>
                  <a:pt x="0" y="42477"/>
                </a:moveTo>
                <a:lnTo>
                  <a:pt x="0" y="0"/>
                </a:lnTo>
              </a:path>
              <a:path w="99059" h="42545">
                <a:moveTo>
                  <a:pt x="19781" y="42477"/>
                </a:moveTo>
                <a:lnTo>
                  <a:pt x="19781" y="0"/>
                </a:lnTo>
              </a:path>
              <a:path w="99059" h="42545">
                <a:moveTo>
                  <a:pt x="39601" y="42477"/>
                </a:moveTo>
                <a:lnTo>
                  <a:pt x="39601" y="0"/>
                </a:lnTo>
              </a:path>
              <a:path w="99059" h="42545">
                <a:moveTo>
                  <a:pt x="59383" y="42477"/>
                </a:moveTo>
                <a:lnTo>
                  <a:pt x="59383" y="0"/>
                </a:lnTo>
              </a:path>
              <a:path w="99059" h="42545">
                <a:moveTo>
                  <a:pt x="79177" y="42477"/>
                </a:moveTo>
                <a:lnTo>
                  <a:pt x="79177" y="0"/>
                </a:lnTo>
              </a:path>
              <a:path w="99059" h="42545">
                <a:moveTo>
                  <a:pt x="98984" y="42477"/>
                </a:moveTo>
                <a:lnTo>
                  <a:pt x="98984" y="0"/>
                </a:lnTo>
              </a:path>
            </a:pathLst>
          </a:custGeom>
          <a:ln w="9845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6736177" y="9004208"/>
            <a:ext cx="490220" cy="224790"/>
          </a:xfrm>
          <a:custGeom>
            <a:avLst/>
            <a:gdLst/>
            <a:ahLst/>
            <a:cxnLst/>
            <a:rect l="l" t="t" r="r" b="b"/>
            <a:pathLst>
              <a:path w="490219" h="224790">
                <a:moveTo>
                  <a:pt x="429087" y="224250"/>
                </a:moveTo>
                <a:lnTo>
                  <a:pt x="458963" y="187622"/>
                </a:lnTo>
                <a:lnTo>
                  <a:pt x="458963" y="77091"/>
                </a:lnTo>
                <a:lnTo>
                  <a:pt x="418611" y="0"/>
                </a:lnTo>
              </a:path>
              <a:path w="490219" h="224790">
                <a:moveTo>
                  <a:pt x="458963" y="187622"/>
                </a:moveTo>
                <a:lnTo>
                  <a:pt x="489947" y="224250"/>
                </a:lnTo>
              </a:path>
              <a:path w="490219" h="224790">
                <a:moveTo>
                  <a:pt x="60859" y="224250"/>
                </a:moveTo>
                <a:lnTo>
                  <a:pt x="30983" y="187622"/>
                </a:lnTo>
                <a:lnTo>
                  <a:pt x="30983" y="77091"/>
                </a:lnTo>
                <a:lnTo>
                  <a:pt x="71336" y="0"/>
                </a:lnTo>
              </a:path>
              <a:path w="490219" h="224790">
                <a:moveTo>
                  <a:pt x="30983" y="187622"/>
                </a:moveTo>
                <a:lnTo>
                  <a:pt x="0" y="224250"/>
                </a:lnTo>
              </a:path>
            </a:pathLst>
          </a:custGeom>
          <a:ln w="13127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A2B2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2320835"/>
            <a:ext cx="6449059" cy="541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A2B2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171" y="1009681"/>
            <a:ext cx="71805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A2B2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3707" y="2025969"/>
            <a:ext cx="15585686" cy="68408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A2B2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78028" y="8763324"/>
            <a:ext cx="1238250" cy="53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2A2B2F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6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g" /><Relationship Id="rId4" Type="http://schemas.openxmlformats.org/officeDocument/2006/relationships/image" Target="../media/image1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10" Type="http://schemas.openxmlformats.org/officeDocument/2006/relationships/image" Target="../media/image12.png" /><Relationship Id="rId4" Type="http://schemas.openxmlformats.org/officeDocument/2006/relationships/image" Target="../media/image6.png" /><Relationship Id="rId9" Type="http://schemas.openxmlformats.org/officeDocument/2006/relationships/image" Target="../media/image1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182" y="4768739"/>
            <a:ext cx="6042660" cy="591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4905" algn="l"/>
                <a:tab pos="2054225" algn="l"/>
                <a:tab pos="4427855" algn="l"/>
              </a:tabLst>
            </a:pPr>
            <a:r>
              <a:rPr sz="3700" b="1" spc="35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3700" b="1" spc="-2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370" dirty="0">
                <a:solidFill>
                  <a:srgbClr val="2A2B2F"/>
                </a:solidFill>
                <a:latin typeface="Trebuchet MS"/>
                <a:cs typeface="Trebuchet MS"/>
              </a:rPr>
              <a:t>N</a:t>
            </a:r>
            <a:r>
              <a:rPr sz="3700" b="1" dirty="0">
                <a:solidFill>
                  <a:srgbClr val="2A2B2F"/>
                </a:solidFill>
                <a:latin typeface="Trebuchet MS"/>
                <a:cs typeface="Trebuchet MS"/>
              </a:rPr>
              <a:t>	</a:t>
            </a:r>
            <a:r>
              <a:rPr sz="3700" b="1" spc="35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3700" b="1" spc="-2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60" dirty="0">
                <a:solidFill>
                  <a:srgbClr val="2A2B2F"/>
                </a:solidFill>
                <a:latin typeface="Trebuchet MS"/>
                <a:cs typeface="Trebuchet MS"/>
              </a:rPr>
              <a:t>I</a:t>
            </a:r>
            <a:r>
              <a:rPr sz="3700" b="1" dirty="0">
                <a:solidFill>
                  <a:srgbClr val="2A2B2F"/>
                </a:solidFill>
                <a:latin typeface="Trebuchet MS"/>
                <a:cs typeface="Trebuchet MS"/>
              </a:rPr>
              <a:t>	</a:t>
            </a:r>
            <a:r>
              <a:rPr sz="3700" b="1" spc="330" dirty="0">
                <a:solidFill>
                  <a:srgbClr val="2A2B2F"/>
                </a:solidFill>
                <a:latin typeface="Trebuchet MS"/>
                <a:cs typeface="Trebuchet MS"/>
              </a:rPr>
              <a:t>B</a:t>
            </a:r>
            <a:r>
              <a:rPr sz="3700" b="1" spc="-2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35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3700" b="1" spc="-2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675" dirty="0">
                <a:solidFill>
                  <a:srgbClr val="2A2B2F"/>
                </a:solidFill>
                <a:latin typeface="Trebuchet MS"/>
                <a:cs typeface="Trebuchet MS"/>
              </a:rPr>
              <a:t>S</a:t>
            </a:r>
            <a:r>
              <a:rPr sz="3700" b="1" spc="-2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250" dirty="0">
                <a:solidFill>
                  <a:srgbClr val="2A2B2F"/>
                </a:solidFill>
                <a:latin typeface="Trebuchet MS"/>
                <a:cs typeface="Trebuchet MS"/>
              </a:rPr>
              <a:t>E</a:t>
            </a:r>
            <a:r>
              <a:rPr sz="3700" b="1" spc="-2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235" dirty="0">
                <a:solidFill>
                  <a:srgbClr val="2A2B2F"/>
                </a:solidFill>
                <a:latin typeface="Trebuchet MS"/>
                <a:cs typeface="Trebuchet MS"/>
              </a:rPr>
              <a:t>D</a:t>
            </a:r>
            <a:r>
              <a:rPr sz="3700" b="1" dirty="0">
                <a:solidFill>
                  <a:srgbClr val="2A2B2F"/>
                </a:solidFill>
                <a:latin typeface="Trebuchet MS"/>
                <a:cs typeface="Trebuchet MS"/>
              </a:rPr>
              <a:t>	T</a:t>
            </a:r>
            <a:r>
              <a:rPr sz="3700" b="1" spc="-2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204" dirty="0">
                <a:solidFill>
                  <a:srgbClr val="2A2B2F"/>
                </a:solidFill>
                <a:latin typeface="Trebuchet MS"/>
                <a:cs typeface="Trebuchet MS"/>
              </a:rPr>
              <a:t>O</a:t>
            </a:r>
            <a:r>
              <a:rPr sz="3700" b="1" spc="-2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204" dirty="0">
                <a:solidFill>
                  <a:srgbClr val="2A2B2F"/>
                </a:solidFill>
                <a:latin typeface="Trebuchet MS"/>
                <a:cs typeface="Trebuchet MS"/>
              </a:rPr>
              <a:t>O</a:t>
            </a:r>
            <a:r>
              <a:rPr sz="3700" b="1" spc="-2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700" b="1" spc="30" dirty="0">
                <a:solidFill>
                  <a:srgbClr val="2A2B2F"/>
                </a:solidFill>
                <a:latin typeface="Trebuchet MS"/>
                <a:cs typeface="Trebuchet MS"/>
              </a:rPr>
              <a:t>L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000"/>
              </a:lnSpc>
              <a:tabLst>
                <a:tab pos="3472179" algn="l"/>
              </a:tabLst>
            </a:pPr>
            <a:r>
              <a:rPr sz="4800" spc="-10" dirty="0"/>
              <a:t>TEXT</a:t>
            </a:r>
            <a:r>
              <a:rPr sz="4800" spc="-180" dirty="0"/>
              <a:t> </a:t>
            </a:r>
            <a:r>
              <a:rPr sz="4800" dirty="0"/>
              <a:t>DETECTION</a:t>
            </a:r>
            <a:r>
              <a:rPr sz="4800" spc="-180" dirty="0"/>
              <a:t> </a:t>
            </a:r>
            <a:r>
              <a:rPr sz="4800" dirty="0"/>
              <a:t>AND</a:t>
            </a:r>
            <a:r>
              <a:rPr sz="4800" spc="-175" dirty="0"/>
              <a:t> </a:t>
            </a:r>
            <a:r>
              <a:rPr sz="4800" spc="-55" dirty="0"/>
              <a:t>EXTRACTION</a:t>
            </a:r>
            <a:r>
              <a:rPr sz="4800" spc="-180" dirty="0"/>
              <a:t> </a:t>
            </a:r>
            <a:r>
              <a:rPr sz="4800" spc="-10" dirty="0"/>
              <a:t>USING</a:t>
            </a:r>
            <a:r>
              <a:rPr sz="4800" spc="-180" dirty="0"/>
              <a:t> </a:t>
            </a:r>
            <a:r>
              <a:rPr sz="4800" spc="-20" dirty="0"/>
              <a:t>DEEP </a:t>
            </a:r>
            <a:r>
              <a:rPr sz="4800" spc="-10" dirty="0"/>
              <a:t>LEARNING</a:t>
            </a:r>
            <a:r>
              <a:rPr sz="4800" dirty="0"/>
              <a:t>	</a:t>
            </a:r>
            <a:r>
              <a:rPr sz="4800" spc="-10" dirty="0"/>
              <a:t>TECHNIQUES</a:t>
            </a:r>
            <a:r>
              <a:rPr sz="4800" spc="-110" dirty="0"/>
              <a:t> </a:t>
            </a:r>
            <a:r>
              <a:rPr sz="4800" dirty="0"/>
              <a:t>WITH</a:t>
            </a:r>
            <a:r>
              <a:rPr sz="4800" spc="-110" dirty="0"/>
              <a:t> </a:t>
            </a:r>
            <a:r>
              <a:rPr sz="4800" spc="80" dirty="0"/>
              <a:t>ADD</a:t>
            </a:r>
            <a:r>
              <a:rPr sz="4800" spc="-110" dirty="0"/>
              <a:t> </a:t>
            </a:r>
            <a:r>
              <a:rPr sz="4800" dirty="0"/>
              <a:t>ON</a:t>
            </a:r>
            <a:r>
              <a:rPr sz="4800" spc="-110" dirty="0"/>
              <a:t> </a:t>
            </a:r>
            <a:r>
              <a:rPr sz="4800" spc="-85" dirty="0"/>
              <a:t>FEATURES</a:t>
            </a:r>
            <a:r>
              <a:rPr sz="4800" spc="-110" dirty="0"/>
              <a:t> </a:t>
            </a:r>
            <a:r>
              <a:rPr sz="4800" spc="-25" dirty="0"/>
              <a:t>AS </a:t>
            </a:r>
            <a:r>
              <a:rPr sz="4800" spc="-50" dirty="0"/>
              <a:t>TRANSLATION</a:t>
            </a:r>
            <a:r>
              <a:rPr sz="4800" spc="-130" dirty="0"/>
              <a:t> </a:t>
            </a:r>
            <a:r>
              <a:rPr sz="4800" dirty="0"/>
              <a:t>AND</a:t>
            </a:r>
            <a:r>
              <a:rPr sz="4800" spc="-125" dirty="0"/>
              <a:t> </a:t>
            </a:r>
            <a:r>
              <a:rPr sz="4800" spc="-10" dirty="0"/>
              <a:t>TEXT</a:t>
            </a:r>
            <a:r>
              <a:rPr sz="4800" spc="-125" dirty="0"/>
              <a:t> </a:t>
            </a:r>
            <a:r>
              <a:rPr sz="4800" dirty="0"/>
              <a:t>TO</a:t>
            </a:r>
            <a:r>
              <a:rPr sz="4800" spc="-130" dirty="0"/>
              <a:t> </a:t>
            </a:r>
            <a:r>
              <a:rPr sz="4800" spc="-10" dirty="0"/>
              <a:t>SPEECH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156" y="2746582"/>
            <a:ext cx="123825" cy="12382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2239256" y="2429081"/>
            <a:ext cx="6837045" cy="339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100"/>
              </a:spcBef>
            </a:pP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Module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2700" marR="701675">
              <a:lnSpc>
                <a:spcPct val="122900"/>
              </a:lnSpc>
            </a:pP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Text-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to-</a:t>
            </a:r>
            <a:r>
              <a:rPr sz="3000" spc="170" dirty="0">
                <a:solidFill>
                  <a:srgbClr val="2A2B2F"/>
                </a:solidFill>
                <a:latin typeface="Trebuchet MS"/>
                <a:cs typeface="Trebuchet MS"/>
              </a:rPr>
              <a:t>Speech</a:t>
            </a:r>
            <a:r>
              <a:rPr sz="30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75" dirty="0">
                <a:solidFill>
                  <a:srgbClr val="2A2B2F"/>
                </a:solidFill>
                <a:latin typeface="Trebuchet MS"/>
                <a:cs typeface="Trebuchet MS"/>
              </a:rPr>
              <a:t>Synthesis</a:t>
            </a:r>
            <a:r>
              <a:rPr sz="30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Module User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2A2B2F"/>
                </a:solidFill>
                <a:latin typeface="Trebuchet MS"/>
                <a:cs typeface="Trebuchet MS"/>
              </a:rPr>
              <a:t>Interface</a:t>
            </a:r>
            <a:endParaRPr sz="3000">
              <a:latin typeface="Trebuchet MS"/>
              <a:cs typeface="Trebuchet MS"/>
            </a:endParaRPr>
          </a:p>
          <a:p>
            <a:pPr marL="12700" marR="1774189" indent="89535">
              <a:lnSpc>
                <a:spcPct val="122900"/>
              </a:lnSpc>
            </a:pPr>
            <a:r>
              <a:rPr sz="3000" spc="12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Preprocessing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Module </a:t>
            </a:r>
            <a:r>
              <a:rPr sz="3000" spc="140" dirty="0">
                <a:solidFill>
                  <a:srgbClr val="2A2B2F"/>
                </a:solidFill>
                <a:latin typeface="Trebuchet MS"/>
                <a:cs typeface="Trebuchet MS"/>
              </a:rPr>
              <a:t>Post-</a:t>
            </a:r>
            <a:r>
              <a:rPr sz="3000" spc="160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156" y="3308557"/>
            <a:ext cx="123825" cy="12382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7156" y="3870532"/>
            <a:ext cx="123825" cy="12382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7156" y="4432507"/>
            <a:ext cx="123825" cy="12382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7156" y="4994481"/>
            <a:ext cx="123825" cy="12382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7156" y="5556456"/>
            <a:ext cx="123825" cy="123824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971" y="4397965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971" y="5274265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971" y="5712415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971" y="6150565"/>
            <a:ext cx="95250" cy="952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358800" y="2219630"/>
            <a:ext cx="14614525" cy="602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90" dirty="0">
                <a:solidFill>
                  <a:srgbClr val="2A2B2F"/>
                </a:solidFill>
                <a:latin typeface="Trebuchet MS"/>
                <a:cs typeface="Trebuchet MS"/>
              </a:rPr>
              <a:t>1.</a:t>
            </a:r>
            <a:r>
              <a:rPr sz="3000" spc="-5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8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45" dirty="0">
                <a:solidFill>
                  <a:srgbClr val="2A2B2F"/>
                </a:solidFill>
                <a:latin typeface="Trebuchet MS"/>
                <a:cs typeface="Trebuchet MS"/>
              </a:rPr>
              <a:t>MODULE:</a:t>
            </a:r>
            <a:endParaRPr sz="3000">
              <a:latin typeface="Trebuchet MS"/>
              <a:cs typeface="Trebuchet MS"/>
            </a:endParaRPr>
          </a:p>
          <a:p>
            <a:pPr marL="245110">
              <a:lnSpc>
                <a:spcPct val="100000"/>
              </a:lnSpc>
              <a:spcBef>
                <a:spcPts val="3415"/>
              </a:spcBef>
            </a:pPr>
            <a:r>
              <a:rPr sz="2500" b="1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b="1" spc="4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6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b="1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detect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uploaded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image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live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image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using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2A2B2F"/>
                </a:solidFill>
                <a:latin typeface="Trebuchet MS"/>
                <a:cs typeface="Trebuchet MS"/>
              </a:rPr>
              <a:t>EasyOCR</a:t>
            </a:r>
            <a:endParaRPr sz="2500">
              <a:latin typeface="Trebuchet MS"/>
              <a:cs typeface="Trebuchet MS"/>
            </a:endParaRPr>
          </a:p>
          <a:p>
            <a:pPr marL="255270">
              <a:lnSpc>
                <a:spcPct val="100000"/>
              </a:lnSpc>
              <a:spcBef>
                <a:spcPts val="2210"/>
              </a:spcBef>
            </a:pPr>
            <a:r>
              <a:rPr sz="2500" b="1" spc="90" dirty="0">
                <a:solidFill>
                  <a:srgbClr val="2A2B2F"/>
                </a:solidFill>
                <a:latin typeface="Trebuchet MS"/>
                <a:cs typeface="Trebuchet MS"/>
              </a:rPr>
              <a:t>Key</a:t>
            </a:r>
            <a:r>
              <a:rPr sz="2500" b="1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b="1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1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L="795020" marR="448309">
              <a:lnSpc>
                <a:spcPct val="114999"/>
              </a:lnSpc>
            </a:pP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Accurate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Recognition: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Extracts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images,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scanned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documents,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95" dirty="0">
                <a:solidFill>
                  <a:srgbClr val="2A2B2F"/>
                </a:solidFill>
                <a:latin typeface="Trebuchet MS"/>
                <a:cs typeface="Trebuchet MS"/>
              </a:rPr>
              <a:t>PDFs</a:t>
            </a:r>
            <a:r>
              <a:rPr sz="2500" spc="-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2A2B2F"/>
                </a:solidFill>
                <a:latin typeface="Trebuchet MS"/>
                <a:cs typeface="Trebuchet MS"/>
              </a:rPr>
              <a:t>with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precision.</a:t>
            </a:r>
            <a:endParaRPr sz="2500">
              <a:latin typeface="Trebuchet MS"/>
              <a:cs typeface="Trebuchet MS"/>
            </a:endParaRPr>
          </a:p>
          <a:p>
            <a:pPr marL="795020" marR="2938780">
              <a:lnSpc>
                <a:spcPct val="114999"/>
              </a:lnSpc>
            </a:pP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Multilingual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Support: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Detects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extracts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multiple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languages.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Flexible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Input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Handling: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Supports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various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formats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like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JPG,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PNG,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2A2B2F"/>
                </a:solidFill>
                <a:latin typeface="Trebuchet MS"/>
                <a:cs typeface="Trebuchet MS"/>
              </a:rPr>
              <a:t>PDF.</a:t>
            </a:r>
            <a:endParaRPr sz="2500">
              <a:latin typeface="Trebuchet MS"/>
              <a:cs typeface="Trebuchet MS"/>
            </a:endParaRPr>
          </a:p>
          <a:p>
            <a:pPr marL="795020">
              <a:lnSpc>
                <a:spcPct val="100000"/>
              </a:lnSpc>
              <a:spcBef>
                <a:spcPts val="450"/>
              </a:spcBef>
            </a:pP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Post-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Capabilities: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extracted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spell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correction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formatting.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500">
              <a:latin typeface="Trebuchet MS"/>
              <a:cs typeface="Trebuchet MS"/>
            </a:endParaRPr>
          </a:p>
          <a:p>
            <a:pPr marL="266700" marR="5080" indent="585470">
              <a:lnSpc>
                <a:spcPct val="114999"/>
              </a:lnSpc>
              <a:spcBef>
                <a:spcPts val="5"/>
              </a:spcBef>
            </a:pPr>
            <a:r>
              <a:rPr sz="2500" spc="295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identifies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extracts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images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scanned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documents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using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techniques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like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OCR,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enabling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retrieval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analysis,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processing,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storage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efficiently.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358800" y="2219630"/>
            <a:ext cx="8997950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90" dirty="0">
                <a:solidFill>
                  <a:srgbClr val="2A2B2F"/>
                </a:solidFill>
                <a:latin typeface="Trebuchet MS"/>
                <a:cs typeface="Trebuchet MS"/>
              </a:rPr>
              <a:t>1.</a:t>
            </a:r>
            <a:r>
              <a:rPr sz="3000" spc="-5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4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80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8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04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45" dirty="0">
                <a:solidFill>
                  <a:srgbClr val="2A2B2F"/>
                </a:solidFill>
                <a:latin typeface="Trebuchet MS"/>
                <a:cs typeface="Trebuchet MS"/>
              </a:rPr>
              <a:t>MODULE: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371475">
              <a:lnSpc>
                <a:spcPct val="100000"/>
              </a:lnSpc>
              <a:spcBef>
                <a:spcPts val="5"/>
              </a:spcBef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Benefits:</a:t>
            </a:r>
            <a:endParaRPr sz="2500">
              <a:latin typeface="Trebuchet MS"/>
              <a:cs typeface="Trebuchet MS"/>
            </a:endParaRPr>
          </a:p>
          <a:p>
            <a:pPr marL="911225" marR="3794125">
              <a:lnSpc>
                <a:spcPct val="145000"/>
              </a:lnSpc>
            </a:pP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Improved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Accuracy Enhanced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Process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Efficiency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Reduced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Manual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Effort</a:t>
            </a:r>
            <a:endParaRPr sz="2500">
              <a:latin typeface="Trebuchet MS"/>
              <a:cs typeface="Trebuchet MS"/>
            </a:endParaRPr>
          </a:p>
          <a:p>
            <a:pPr marL="371475">
              <a:lnSpc>
                <a:spcPct val="100000"/>
              </a:lnSpc>
              <a:spcBef>
                <a:spcPts val="1350"/>
              </a:spcBef>
            </a:pPr>
            <a:r>
              <a:rPr sz="2500" b="1" spc="9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70" dirty="0">
                <a:solidFill>
                  <a:srgbClr val="2A2B2F"/>
                </a:solidFill>
                <a:latin typeface="Trebuchet MS"/>
                <a:cs typeface="Trebuchet MS"/>
              </a:rPr>
              <a:t>Cases:</a:t>
            </a:r>
            <a:endParaRPr sz="2500">
              <a:latin typeface="Trebuchet MS"/>
              <a:cs typeface="Trebuchet MS"/>
            </a:endParaRPr>
          </a:p>
          <a:p>
            <a:pPr marL="911225" marR="4632325">
              <a:lnSpc>
                <a:spcPct val="145000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Invoice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Extraction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ID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Card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Recognition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Document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Digitization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490364" y="2219630"/>
            <a:ext cx="14338300" cy="602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680" indent="-358775">
              <a:lnSpc>
                <a:spcPct val="100000"/>
              </a:lnSpc>
              <a:spcBef>
                <a:spcPts val="100"/>
              </a:spcBef>
              <a:buSzPct val="95000"/>
              <a:buAutoNum type="arabicPeriod" startAt="2"/>
              <a:tabLst>
                <a:tab pos="360680" algn="l"/>
              </a:tabLst>
            </a:pPr>
            <a:r>
              <a:rPr sz="3000" b="1" spc="22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3000" b="1" spc="-20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13664" marR="1348740">
              <a:lnSpc>
                <a:spcPct val="114999"/>
              </a:lnSpc>
              <a:spcBef>
                <a:spcPts val="2965"/>
              </a:spcBef>
            </a:pPr>
            <a:r>
              <a:rPr sz="2500" b="1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b="1" spc="4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6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b="1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Facilitates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conversion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one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another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improved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communication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2A2B2F"/>
                </a:solidFill>
                <a:latin typeface="Trebuchet MS"/>
                <a:cs typeface="Trebuchet MS"/>
              </a:rPr>
              <a:t>understanding.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500">
              <a:latin typeface="Trebuchet MS"/>
              <a:cs typeface="Trebuchet MS"/>
            </a:endParaRPr>
          </a:p>
          <a:p>
            <a:pPr marL="113664">
              <a:lnSpc>
                <a:spcPct val="100000"/>
              </a:lnSpc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Features-</a:t>
            </a:r>
            <a:endParaRPr sz="2500">
              <a:latin typeface="Trebuchet MS"/>
              <a:cs typeface="Trebuchet MS"/>
            </a:endParaRPr>
          </a:p>
          <a:p>
            <a:pPr marL="652145" lvl="1" indent="-295275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652145" algn="l"/>
              </a:tabLst>
            </a:pPr>
            <a:r>
              <a:rPr sz="2500" spc="135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Support: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Translates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2A2B2F"/>
                </a:solidFill>
                <a:latin typeface="Trebuchet MS"/>
                <a:cs typeface="Trebuchet MS"/>
              </a:rPr>
              <a:t>text,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speech,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documents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across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multiple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languages.</a:t>
            </a:r>
            <a:endParaRPr sz="2500">
              <a:latin typeface="Trebuchet MS"/>
              <a:cs typeface="Trebuchet MS"/>
            </a:endParaRPr>
          </a:p>
          <a:p>
            <a:pPr marL="349885" marR="2236470" lvl="1" indent="301625">
              <a:lnSpc>
                <a:spcPct val="114999"/>
              </a:lnSpc>
              <a:buAutoNum type="arabicPeriod"/>
              <a:tabLst>
                <a:tab pos="651510" algn="l"/>
              </a:tabLst>
            </a:pP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Context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Awareness: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Ensures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accurate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translations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by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understanding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context. 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3.</a:t>
            </a:r>
            <a:r>
              <a:rPr sz="2500" spc="-4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Customization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Options: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Allows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integration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domain-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specific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terminology.</a:t>
            </a:r>
            <a:endParaRPr sz="2500">
              <a:latin typeface="Trebuchet MS"/>
              <a:cs typeface="Trebuchet MS"/>
            </a:endParaRPr>
          </a:p>
          <a:p>
            <a:pPr marL="350520">
              <a:lnSpc>
                <a:spcPct val="100000"/>
              </a:lnSpc>
              <a:spcBef>
                <a:spcPts val="450"/>
              </a:spcBef>
            </a:pP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4.</a:t>
            </a:r>
            <a:r>
              <a:rPr sz="2500" spc="-4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Real-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time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Translation: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Provides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instant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live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interactions.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500">
              <a:latin typeface="Trebuchet MS"/>
              <a:cs typeface="Trebuchet MS"/>
            </a:endParaRPr>
          </a:p>
          <a:p>
            <a:pPr marL="135255" marR="5080" indent="731520">
              <a:lnSpc>
                <a:spcPct val="114999"/>
              </a:lnSpc>
            </a:pPr>
            <a:r>
              <a:rPr sz="2500" spc="295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software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component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system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responsible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converting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2A2B2F"/>
                </a:solidFill>
                <a:latin typeface="Trebuchet MS"/>
                <a:cs typeface="Trebuchet MS"/>
              </a:rPr>
              <a:t>or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speech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one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another,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ensuring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accurate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contextually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appropriate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language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transformation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communication.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572963" y="2219630"/>
            <a:ext cx="6390005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80" dirty="0">
                <a:solidFill>
                  <a:srgbClr val="2A2B2F"/>
                </a:solidFill>
                <a:latin typeface="Trebuchet MS"/>
                <a:cs typeface="Trebuchet MS"/>
              </a:rPr>
              <a:t>2.</a:t>
            </a:r>
            <a:r>
              <a:rPr sz="3000" b="1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2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3000" b="1" spc="-2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45" dirty="0">
                <a:solidFill>
                  <a:srgbClr val="2A2B2F"/>
                </a:solidFill>
                <a:latin typeface="Trebuchet MS"/>
                <a:cs typeface="Trebuchet MS"/>
              </a:rPr>
              <a:t>MODULE: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5"/>
              </a:spcBef>
            </a:pP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Benefits</a:t>
            </a:r>
            <a:endParaRPr sz="2500">
              <a:latin typeface="Trebuchet MS"/>
              <a:cs typeface="Trebuchet MS"/>
            </a:endParaRPr>
          </a:p>
          <a:p>
            <a:pPr marL="770255" marR="5080">
              <a:lnSpc>
                <a:spcPct val="145000"/>
              </a:lnSpc>
            </a:pP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Quick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accurate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translation.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Breaks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barriers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effortlessly.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Reduces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manual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costs.</a:t>
            </a:r>
            <a:endParaRPr sz="25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1350"/>
              </a:spcBef>
            </a:pPr>
            <a:r>
              <a:rPr sz="2500" spc="13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55" dirty="0">
                <a:solidFill>
                  <a:srgbClr val="2A2B2F"/>
                </a:solidFill>
                <a:latin typeface="Trebuchet MS"/>
                <a:cs typeface="Trebuchet MS"/>
              </a:rPr>
              <a:t>Cases</a:t>
            </a:r>
            <a:endParaRPr sz="2500">
              <a:latin typeface="Trebuchet MS"/>
              <a:cs typeface="Trebuchet MS"/>
            </a:endParaRPr>
          </a:p>
          <a:p>
            <a:pPr marL="770255" marR="153670">
              <a:lnSpc>
                <a:spcPct val="145000"/>
              </a:lnSpc>
            </a:pP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Multilingual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product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descriptions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Real-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time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multilingual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chat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support. </a:t>
            </a:r>
            <a:r>
              <a:rPr sz="2500" spc="135" dirty="0">
                <a:solidFill>
                  <a:srgbClr val="2A2B2F"/>
                </a:solidFill>
                <a:latin typeface="Trebuchet MS"/>
                <a:cs typeface="Trebuchet MS"/>
              </a:rPr>
              <a:t>Adapts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content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global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audiences.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4815888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692188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6568488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7444788"/>
            <a:ext cx="95250" cy="95249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361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3.</a:t>
            </a:r>
            <a:r>
              <a:rPr spc="-220" dirty="0"/>
              <a:t> </a:t>
            </a:r>
            <a:r>
              <a:rPr spc="135" dirty="0"/>
              <a:t>TEXT-</a:t>
            </a:r>
            <a:r>
              <a:rPr spc="95" dirty="0"/>
              <a:t>TO-</a:t>
            </a:r>
            <a:r>
              <a:rPr spc="290" dirty="0"/>
              <a:t>SPEECH</a:t>
            </a:r>
            <a:r>
              <a:rPr spc="-215" dirty="0"/>
              <a:t> </a:t>
            </a:r>
            <a:r>
              <a:rPr spc="300" dirty="0"/>
              <a:t>SYNTHESIS</a:t>
            </a:r>
            <a:r>
              <a:rPr spc="-215" dirty="0"/>
              <a:t> </a:t>
            </a:r>
            <a:r>
              <a:rPr spc="215" dirty="0"/>
              <a:t>MODULE</a:t>
            </a:r>
          </a:p>
          <a:p>
            <a:pPr marL="600075" marR="1142365">
              <a:lnSpc>
                <a:spcPct val="114999"/>
              </a:lnSpc>
              <a:spcBef>
                <a:spcPts val="2965"/>
              </a:spcBef>
            </a:pPr>
            <a:r>
              <a:rPr sz="2500" dirty="0"/>
              <a:t>Purpose</a:t>
            </a:r>
            <a:r>
              <a:rPr sz="2500" spc="505" dirty="0"/>
              <a:t> </a:t>
            </a:r>
            <a:r>
              <a:rPr sz="2500" spc="60" dirty="0"/>
              <a:t>-</a:t>
            </a:r>
            <a:r>
              <a:rPr sz="2500" spc="-70" dirty="0"/>
              <a:t> </a:t>
            </a:r>
            <a:r>
              <a:rPr sz="2500" b="0" dirty="0">
                <a:latin typeface="Trebuchet MS"/>
                <a:cs typeface="Trebuchet MS"/>
              </a:rPr>
              <a:t>The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spc="80" dirty="0">
                <a:latin typeface="Trebuchet MS"/>
                <a:cs typeface="Trebuchet MS"/>
              </a:rPr>
              <a:t>purpose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spc="70" dirty="0">
                <a:latin typeface="Trebuchet MS"/>
                <a:cs typeface="Trebuchet MS"/>
              </a:rPr>
              <a:t>of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the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Text-to-</a:t>
            </a:r>
            <a:r>
              <a:rPr sz="2500" b="0" spc="130" dirty="0">
                <a:latin typeface="Trebuchet MS"/>
                <a:cs typeface="Trebuchet MS"/>
              </a:rPr>
              <a:t>Speech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spc="130" dirty="0">
                <a:latin typeface="Trebuchet MS"/>
                <a:cs typeface="Trebuchet MS"/>
              </a:rPr>
              <a:t>Synthesis</a:t>
            </a:r>
            <a:r>
              <a:rPr sz="2500" b="0" spc="-65" dirty="0">
                <a:latin typeface="Trebuchet MS"/>
                <a:cs typeface="Trebuchet MS"/>
              </a:rPr>
              <a:t> </a:t>
            </a:r>
            <a:r>
              <a:rPr sz="2500" b="0" spc="110" dirty="0">
                <a:latin typeface="Trebuchet MS"/>
                <a:cs typeface="Trebuchet MS"/>
              </a:rPr>
              <a:t>Module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spc="100" dirty="0">
                <a:latin typeface="Trebuchet MS"/>
                <a:cs typeface="Trebuchet MS"/>
              </a:rPr>
              <a:t>is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to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convert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written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</a:t>
            </a:r>
            <a:r>
              <a:rPr sz="2500" b="0" spc="-70" dirty="0">
                <a:latin typeface="Trebuchet MS"/>
                <a:cs typeface="Trebuchet MS"/>
              </a:rPr>
              <a:t> </a:t>
            </a:r>
            <a:r>
              <a:rPr sz="2500" b="0" spc="-20" dirty="0">
                <a:latin typeface="Trebuchet MS"/>
                <a:cs typeface="Trebuchet MS"/>
              </a:rPr>
              <a:t>into </a:t>
            </a:r>
            <a:r>
              <a:rPr sz="2500" b="0" dirty="0">
                <a:latin typeface="Trebuchet MS"/>
                <a:cs typeface="Trebuchet MS"/>
              </a:rPr>
              <a:t>natural-</a:t>
            </a:r>
            <a:r>
              <a:rPr sz="2500" b="0" spc="105" dirty="0">
                <a:latin typeface="Trebuchet MS"/>
                <a:cs typeface="Trebuchet MS"/>
              </a:rPr>
              <a:t>sounding</a:t>
            </a:r>
            <a:r>
              <a:rPr sz="2500" b="0" spc="-15" dirty="0">
                <a:latin typeface="Trebuchet MS"/>
                <a:cs typeface="Trebuchet MS"/>
              </a:rPr>
              <a:t> </a:t>
            </a:r>
            <a:r>
              <a:rPr sz="2500" b="0" spc="105" dirty="0">
                <a:latin typeface="Trebuchet MS"/>
                <a:cs typeface="Trebuchet MS"/>
              </a:rPr>
              <a:t>spoken</a:t>
            </a:r>
            <a:r>
              <a:rPr sz="2500" b="0" spc="-10" dirty="0">
                <a:latin typeface="Trebuchet MS"/>
                <a:cs typeface="Trebuchet MS"/>
              </a:rPr>
              <a:t> </a:t>
            </a:r>
            <a:r>
              <a:rPr sz="2500" b="0" spc="50" dirty="0">
                <a:latin typeface="Trebuchet MS"/>
                <a:cs typeface="Trebuchet MS"/>
              </a:rPr>
              <a:t>language.</a:t>
            </a:r>
            <a:endParaRPr sz="2500">
              <a:latin typeface="Trebuchet MS"/>
              <a:cs typeface="Trebuchet MS"/>
            </a:endParaRPr>
          </a:p>
          <a:p>
            <a:pPr marL="600075">
              <a:lnSpc>
                <a:spcPct val="100000"/>
              </a:lnSpc>
              <a:spcBef>
                <a:spcPts val="2050"/>
              </a:spcBef>
            </a:pPr>
            <a:r>
              <a:rPr sz="2500" b="0" spc="125" dirty="0">
                <a:latin typeface="Trebuchet MS"/>
                <a:cs typeface="Trebuchet MS"/>
              </a:rPr>
              <a:t>Key</a:t>
            </a:r>
            <a:r>
              <a:rPr sz="2500" b="0" spc="-180" dirty="0">
                <a:latin typeface="Trebuchet MS"/>
                <a:cs typeface="Trebuchet MS"/>
              </a:rPr>
              <a:t> </a:t>
            </a:r>
            <a:r>
              <a:rPr sz="2500" b="0" spc="80" dirty="0">
                <a:latin typeface="Trebuchet MS"/>
                <a:cs typeface="Trebuchet MS"/>
              </a:rPr>
              <a:t>Features</a:t>
            </a:r>
            <a:r>
              <a:rPr sz="2500" b="0" spc="-180" dirty="0">
                <a:latin typeface="Trebuchet MS"/>
                <a:cs typeface="Trebuchet MS"/>
              </a:rPr>
              <a:t> </a:t>
            </a:r>
            <a:r>
              <a:rPr sz="2500" b="0" spc="-50" dirty="0"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L="1139825" marR="102870">
              <a:lnSpc>
                <a:spcPct val="114999"/>
              </a:lnSpc>
            </a:pPr>
            <a:r>
              <a:rPr sz="2500" b="0" spc="60" dirty="0">
                <a:latin typeface="Trebuchet MS"/>
                <a:cs typeface="Trebuchet MS"/>
              </a:rPr>
              <a:t>Natural-</a:t>
            </a:r>
            <a:r>
              <a:rPr sz="2500" b="0" spc="105" dirty="0">
                <a:latin typeface="Trebuchet MS"/>
                <a:cs typeface="Trebuchet MS"/>
              </a:rPr>
              <a:t>sounding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spc="65" dirty="0">
                <a:latin typeface="Trebuchet MS"/>
                <a:cs typeface="Trebuchet MS"/>
              </a:rPr>
              <a:t>Voice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Generation: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spc="75" dirty="0">
                <a:latin typeface="Trebuchet MS"/>
                <a:cs typeface="Trebuchet MS"/>
              </a:rPr>
              <a:t>Converts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into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spc="60" dirty="0">
                <a:latin typeface="Trebuchet MS"/>
                <a:cs typeface="Trebuchet MS"/>
              </a:rPr>
              <a:t>human-</a:t>
            </a:r>
            <a:r>
              <a:rPr sz="2500" b="0" dirty="0">
                <a:latin typeface="Trebuchet MS"/>
                <a:cs typeface="Trebuchet MS"/>
              </a:rPr>
              <a:t>like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spc="95" dirty="0">
                <a:latin typeface="Trebuchet MS"/>
                <a:cs typeface="Trebuchet MS"/>
              </a:rPr>
              <a:t>speech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with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natural</a:t>
            </a:r>
            <a:r>
              <a:rPr sz="2500" b="0" spc="-85" dirty="0">
                <a:latin typeface="Trebuchet MS"/>
                <a:cs typeface="Trebuchet MS"/>
              </a:rPr>
              <a:t> </a:t>
            </a:r>
            <a:r>
              <a:rPr sz="2500" b="0" spc="-10" dirty="0">
                <a:latin typeface="Trebuchet MS"/>
                <a:cs typeface="Trebuchet MS"/>
              </a:rPr>
              <a:t>intonation </a:t>
            </a:r>
            <a:r>
              <a:rPr sz="2500" b="0" spc="80" dirty="0">
                <a:latin typeface="Trebuchet MS"/>
                <a:cs typeface="Trebuchet MS"/>
              </a:rPr>
              <a:t>and</a:t>
            </a:r>
            <a:r>
              <a:rPr sz="2500" b="0" spc="-175" dirty="0">
                <a:latin typeface="Trebuchet MS"/>
                <a:cs typeface="Trebuchet MS"/>
              </a:rPr>
              <a:t> </a:t>
            </a:r>
            <a:r>
              <a:rPr sz="2500" b="0" spc="-10" dirty="0">
                <a:latin typeface="Trebuchet MS"/>
                <a:cs typeface="Trebuchet MS"/>
              </a:rPr>
              <a:t>rhythm.</a:t>
            </a:r>
            <a:endParaRPr sz="2500">
              <a:latin typeface="Trebuchet MS"/>
              <a:cs typeface="Trebuchet MS"/>
            </a:endParaRPr>
          </a:p>
          <a:p>
            <a:pPr marL="1139825" marR="449580">
              <a:lnSpc>
                <a:spcPct val="114999"/>
              </a:lnSpc>
            </a:pPr>
            <a:r>
              <a:rPr sz="2500" b="0" spc="70" dirty="0">
                <a:latin typeface="Trebuchet MS"/>
                <a:cs typeface="Trebuchet MS"/>
              </a:rPr>
              <a:t>Multiple</a:t>
            </a:r>
            <a:r>
              <a:rPr sz="2500" b="0" spc="-150" dirty="0">
                <a:latin typeface="Trebuchet MS"/>
                <a:cs typeface="Trebuchet MS"/>
              </a:rPr>
              <a:t> </a:t>
            </a:r>
            <a:r>
              <a:rPr sz="2500" b="0" spc="135" dirty="0">
                <a:latin typeface="Trebuchet MS"/>
                <a:cs typeface="Trebuchet MS"/>
              </a:rPr>
              <a:t>Language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50" dirty="0">
                <a:latin typeface="Trebuchet MS"/>
                <a:cs typeface="Trebuchet MS"/>
              </a:rPr>
              <a:t>Support: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95" dirty="0">
                <a:latin typeface="Trebuchet MS"/>
                <a:cs typeface="Trebuchet MS"/>
              </a:rPr>
              <a:t>Offers</a:t>
            </a:r>
            <a:r>
              <a:rPr sz="2500" b="0" spc="-15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voice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105" dirty="0">
                <a:latin typeface="Trebuchet MS"/>
                <a:cs typeface="Trebuchet MS"/>
              </a:rPr>
              <a:t>synthesis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in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60" dirty="0">
                <a:latin typeface="Trebuchet MS"/>
                <a:cs typeface="Trebuchet MS"/>
              </a:rPr>
              <a:t>various</a:t>
            </a:r>
            <a:r>
              <a:rPr sz="2500" b="0" spc="-150" dirty="0">
                <a:latin typeface="Trebuchet MS"/>
                <a:cs typeface="Trebuchet MS"/>
              </a:rPr>
              <a:t> </a:t>
            </a:r>
            <a:r>
              <a:rPr sz="2500" b="0" spc="130" dirty="0">
                <a:latin typeface="Trebuchet MS"/>
                <a:cs typeface="Trebuchet MS"/>
              </a:rPr>
              <a:t>languages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80" dirty="0">
                <a:latin typeface="Trebuchet MS"/>
                <a:cs typeface="Trebuchet MS"/>
              </a:rPr>
              <a:t>and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65" dirty="0">
                <a:latin typeface="Trebuchet MS"/>
                <a:cs typeface="Trebuchet MS"/>
              </a:rPr>
              <a:t>dialects</a:t>
            </a:r>
            <a:r>
              <a:rPr sz="2500" b="0" spc="-15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for</a:t>
            </a:r>
            <a:r>
              <a:rPr sz="2500" b="0" spc="-145" dirty="0">
                <a:latin typeface="Trebuchet MS"/>
                <a:cs typeface="Trebuchet MS"/>
              </a:rPr>
              <a:t> </a:t>
            </a:r>
            <a:r>
              <a:rPr sz="2500" b="0" spc="75" dirty="0">
                <a:latin typeface="Trebuchet MS"/>
                <a:cs typeface="Trebuchet MS"/>
              </a:rPr>
              <a:t>global </a:t>
            </a:r>
            <a:r>
              <a:rPr sz="2500" b="0" spc="-10" dirty="0">
                <a:latin typeface="Trebuchet MS"/>
                <a:cs typeface="Trebuchet MS"/>
              </a:rPr>
              <a:t>accessibility.</a:t>
            </a:r>
            <a:endParaRPr sz="2500">
              <a:latin typeface="Trebuchet MS"/>
              <a:cs typeface="Trebuchet MS"/>
            </a:endParaRPr>
          </a:p>
          <a:p>
            <a:pPr marL="1139825" marR="1044575">
              <a:lnSpc>
                <a:spcPct val="114999"/>
              </a:lnSpc>
            </a:pPr>
            <a:r>
              <a:rPr sz="2500" b="0" spc="65" dirty="0">
                <a:latin typeface="Trebuchet MS"/>
                <a:cs typeface="Trebuchet MS"/>
              </a:rPr>
              <a:t>Customizable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65" dirty="0">
                <a:latin typeface="Trebuchet MS"/>
                <a:cs typeface="Trebuchet MS"/>
              </a:rPr>
              <a:t>Voice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Options: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114" dirty="0">
                <a:latin typeface="Trebuchet MS"/>
                <a:cs typeface="Trebuchet MS"/>
              </a:rPr>
              <a:t>Allows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120" dirty="0">
                <a:latin typeface="Trebuchet MS"/>
                <a:cs typeface="Trebuchet MS"/>
              </a:rPr>
              <a:t>users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to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70" dirty="0">
                <a:latin typeface="Trebuchet MS"/>
                <a:cs typeface="Trebuchet MS"/>
              </a:rPr>
              <a:t>select</a:t>
            </a:r>
            <a:r>
              <a:rPr sz="2500" b="0" spc="-7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different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voices,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accents,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80" dirty="0">
                <a:latin typeface="Trebuchet MS"/>
                <a:cs typeface="Trebuchet MS"/>
              </a:rPr>
              <a:t>and</a:t>
            </a:r>
            <a:r>
              <a:rPr sz="2500" b="0" spc="-80" dirty="0">
                <a:latin typeface="Trebuchet MS"/>
                <a:cs typeface="Trebuchet MS"/>
              </a:rPr>
              <a:t> </a:t>
            </a:r>
            <a:r>
              <a:rPr sz="2500" b="0" spc="100" dirty="0">
                <a:latin typeface="Trebuchet MS"/>
                <a:cs typeface="Trebuchet MS"/>
              </a:rPr>
              <a:t>speaking </a:t>
            </a:r>
            <a:r>
              <a:rPr sz="2500" b="0" spc="45" dirty="0">
                <a:latin typeface="Trebuchet MS"/>
                <a:cs typeface="Trebuchet MS"/>
              </a:rPr>
              <a:t>speeds.</a:t>
            </a:r>
            <a:endParaRPr sz="2500">
              <a:latin typeface="Trebuchet MS"/>
              <a:cs typeface="Trebuchet MS"/>
            </a:endParaRPr>
          </a:p>
          <a:p>
            <a:pPr marL="1139825">
              <a:lnSpc>
                <a:spcPct val="100000"/>
              </a:lnSpc>
              <a:spcBef>
                <a:spcPts val="450"/>
              </a:spcBef>
            </a:pPr>
            <a:r>
              <a:rPr sz="2500" b="0" spc="70" dirty="0">
                <a:latin typeface="Trebuchet MS"/>
                <a:cs typeface="Trebuchet MS"/>
              </a:rPr>
              <a:t>Real-</a:t>
            </a:r>
            <a:r>
              <a:rPr sz="2500" b="0" dirty="0">
                <a:latin typeface="Trebuchet MS"/>
                <a:cs typeface="Trebuchet MS"/>
              </a:rPr>
              <a:t>time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spc="70" dirty="0">
                <a:latin typeface="Trebuchet MS"/>
                <a:cs typeface="Trebuchet MS"/>
              </a:rPr>
              <a:t>Processing: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spc="70" dirty="0">
                <a:latin typeface="Trebuchet MS"/>
                <a:cs typeface="Trebuchet MS"/>
              </a:rPr>
              <a:t>Provides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immediate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text-to-</a:t>
            </a:r>
            <a:r>
              <a:rPr sz="2500" b="0" spc="95" dirty="0">
                <a:latin typeface="Trebuchet MS"/>
                <a:cs typeface="Trebuchet MS"/>
              </a:rPr>
              <a:t>speech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spc="55" dirty="0">
                <a:latin typeface="Trebuchet MS"/>
                <a:cs typeface="Trebuchet MS"/>
              </a:rPr>
              <a:t>conversion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for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interactive</a:t>
            </a:r>
            <a:r>
              <a:rPr sz="2500" b="0" spc="-35" dirty="0">
                <a:latin typeface="Trebuchet MS"/>
                <a:cs typeface="Trebuchet MS"/>
              </a:rPr>
              <a:t> </a:t>
            </a:r>
            <a:r>
              <a:rPr sz="2500" b="0" spc="-10" dirty="0">
                <a:latin typeface="Trebuchet MS"/>
                <a:cs typeface="Trebuchet MS"/>
              </a:rPr>
              <a:t>applications.</a:t>
            </a:r>
            <a:endParaRPr sz="2500">
              <a:latin typeface="Trebuchet MS"/>
              <a:cs typeface="Trebuchet MS"/>
            </a:endParaRPr>
          </a:p>
          <a:p>
            <a:pPr marL="621665" marR="5080" indent="511809">
              <a:lnSpc>
                <a:spcPct val="114999"/>
              </a:lnSpc>
              <a:spcBef>
                <a:spcPts val="2575"/>
              </a:spcBef>
            </a:pPr>
            <a:r>
              <a:rPr sz="2500" b="0" spc="295" dirty="0">
                <a:latin typeface="Trebuchet MS"/>
                <a:cs typeface="Trebuchet MS"/>
              </a:rPr>
              <a:t>A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Text-to-</a:t>
            </a:r>
            <a:r>
              <a:rPr sz="2500" b="0" spc="130" dirty="0">
                <a:latin typeface="Trebuchet MS"/>
                <a:cs typeface="Trebuchet MS"/>
              </a:rPr>
              <a:t>Speech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(TTS)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130" dirty="0">
                <a:latin typeface="Trebuchet MS"/>
                <a:cs typeface="Trebuchet MS"/>
              </a:rPr>
              <a:t>Synthesis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110" dirty="0">
                <a:latin typeface="Trebuchet MS"/>
                <a:cs typeface="Trebuchet MS"/>
              </a:rPr>
              <a:t>Module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100" dirty="0">
                <a:latin typeface="Trebuchet MS"/>
                <a:cs typeface="Trebuchet MS"/>
              </a:rPr>
              <a:t>is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90" dirty="0">
                <a:latin typeface="Trebuchet MS"/>
                <a:cs typeface="Trebuchet MS"/>
              </a:rPr>
              <a:t>a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120" dirty="0">
                <a:latin typeface="Trebuchet MS"/>
                <a:cs typeface="Trebuchet MS"/>
              </a:rPr>
              <a:t>system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that</a:t>
            </a:r>
            <a:r>
              <a:rPr sz="2500" b="0" spc="-90" dirty="0">
                <a:latin typeface="Trebuchet MS"/>
                <a:cs typeface="Trebuchet MS"/>
              </a:rPr>
              <a:t> </a:t>
            </a:r>
            <a:r>
              <a:rPr sz="2500" b="0" spc="65" dirty="0">
                <a:latin typeface="Trebuchet MS"/>
                <a:cs typeface="Trebuchet MS"/>
              </a:rPr>
              <a:t>converts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written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text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into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105" dirty="0">
                <a:latin typeface="Trebuchet MS"/>
                <a:cs typeface="Trebuchet MS"/>
              </a:rPr>
              <a:t>spoken</a:t>
            </a:r>
            <a:r>
              <a:rPr sz="2500" b="0" spc="-95" dirty="0">
                <a:latin typeface="Trebuchet MS"/>
                <a:cs typeface="Trebuchet MS"/>
              </a:rPr>
              <a:t> </a:t>
            </a:r>
            <a:r>
              <a:rPr sz="2500" b="0" spc="-20" dirty="0">
                <a:latin typeface="Trebuchet MS"/>
                <a:cs typeface="Trebuchet MS"/>
              </a:rPr>
              <a:t>voice </a:t>
            </a:r>
            <a:r>
              <a:rPr sz="2500" b="0" dirty="0">
                <a:latin typeface="Trebuchet MS"/>
                <a:cs typeface="Trebuchet MS"/>
              </a:rPr>
              <a:t>output</a:t>
            </a:r>
            <a:r>
              <a:rPr sz="2500" b="0" spc="-30" dirty="0">
                <a:latin typeface="Trebuchet MS"/>
                <a:cs typeface="Trebuchet MS"/>
              </a:rPr>
              <a:t> </a:t>
            </a:r>
            <a:r>
              <a:rPr sz="2500" b="0" spc="125" dirty="0">
                <a:latin typeface="Trebuchet MS"/>
                <a:cs typeface="Trebuchet MS"/>
              </a:rPr>
              <a:t>using</a:t>
            </a:r>
            <a:r>
              <a:rPr sz="2500" b="0" spc="-25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artificial</a:t>
            </a:r>
            <a:r>
              <a:rPr sz="2500" b="0" spc="-30" dirty="0">
                <a:latin typeface="Trebuchet MS"/>
                <a:cs typeface="Trebuchet MS"/>
              </a:rPr>
              <a:t> </a:t>
            </a:r>
            <a:r>
              <a:rPr sz="2500" b="0" dirty="0">
                <a:latin typeface="Trebuchet MS"/>
                <a:cs typeface="Trebuchet MS"/>
              </a:rPr>
              <a:t>intelligence</a:t>
            </a:r>
            <a:r>
              <a:rPr sz="2500" b="0" spc="-25" dirty="0">
                <a:latin typeface="Trebuchet MS"/>
                <a:cs typeface="Trebuchet MS"/>
              </a:rPr>
              <a:t> </a:t>
            </a:r>
            <a:r>
              <a:rPr sz="2500" b="0" spc="80" dirty="0">
                <a:latin typeface="Trebuchet MS"/>
                <a:cs typeface="Trebuchet MS"/>
              </a:rPr>
              <a:t>and</a:t>
            </a:r>
            <a:r>
              <a:rPr sz="2500" b="0" spc="-25" dirty="0">
                <a:latin typeface="Trebuchet MS"/>
                <a:cs typeface="Trebuchet MS"/>
              </a:rPr>
              <a:t> </a:t>
            </a:r>
            <a:r>
              <a:rPr sz="2500" b="0" spc="95" dirty="0">
                <a:latin typeface="Trebuchet MS"/>
                <a:cs typeface="Trebuchet MS"/>
              </a:rPr>
              <a:t>speech</a:t>
            </a:r>
            <a:r>
              <a:rPr sz="2500" b="0" spc="-30" dirty="0">
                <a:latin typeface="Trebuchet MS"/>
                <a:cs typeface="Trebuchet MS"/>
              </a:rPr>
              <a:t> </a:t>
            </a:r>
            <a:r>
              <a:rPr sz="2500" b="0" spc="105" dirty="0">
                <a:latin typeface="Trebuchet MS"/>
                <a:cs typeface="Trebuchet MS"/>
              </a:rPr>
              <a:t>processing</a:t>
            </a:r>
            <a:r>
              <a:rPr sz="2500" b="0" spc="-25" dirty="0">
                <a:latin typeface="Trebuchet MS"/>
                <a:cs typeface="Trebuchet MS"/>
              </a:rPr>
              <a:t> </a:t>
            </a:r>
            <a:r>
              <a:rPr sz="2500" b="0" spc="-10" dirty="0">
                <a:latin typeface="Trebuchet MS"/>
                <a:cs typeface="Trebuchet MS"/>
              </a:rPr>
              <a:t>technologies.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90364" y="2219630"/>
            <a:ext cx="7941309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2A2B2F"/>
                </a:solidFill>
                <a:latin typeface="Trebuchet MS"/>
                <a:cs typeface="Trebuchet MS"/>
              </a:rPr>
              <a:t>3.</a:t>
            </a:r>
            <a:r>
              <a:rPr sz="3000" b="1" spc="-2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35" dirty="0">
                <a:solidFill>
                  <a:srgbClr val="2A2B2F"/>
                </a:solidFill>
                <a:latin typeface="Trebuchet MS"/>
                <a:cs typeface="Trebuchet MS"/>
              </a:rPr>
              <a:t>TEXT-</a:t>
            </a:r>
            <a:r>
              <a:rPr sz="3000" b="1" spc="95" dirty="0">
                <a:solidFill>
                  <a:srgbClr val="2A2B2F"/>
                </a:solidFill>
                <a:latin typeface="Trebuchet MS"/>
                <a:cs typeface="Trebuchet MS"/>
              </a:rPr>
              <a:t>TO-</a:t>
            </a:r>
            <a:r>
              <a:rPr sz="3000" b="1" spc="290" dirty="0">
                <a:solidFill>
                  <a:srgbClr val="2A2B2F"/>
                </a:solidFill>
                <a:latin typeface="Trebuchet MS"/>
                <a:cs typeface="Trebuchet MS"/>
              </a:rPr>
              <a:t>SPEECH</a:t>
            </a:r>
            <a:r>
              <a:rPr sz="3000" b="1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300" dirty="0">
                <a:solidFill>
                  <a:srgbClr val="2A2B2F"/>
                </a:solidFill>
                <a:latin typeface="Trebuchet MS"/>
                <a:cs typeface="Trebuchet MS"/>
              </a:rPr>
              <a:t>SYNTHESIS</a:t>
            </a:r>
            <a:r>
              <a:rPr sz="3000" b="1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240029">
              <a:lnSpc>
                <a:spcPct val="100000"/>
              </a:lnSpc>
              <a:spcBef>
                <a:spcPts val="5"/>
              </a:spcBef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Benefits:</a:t>
            </a:r>
            <a:endParaRPr sz="2500">
              <a:latin typeface="Trebuchet MS"/>
              <a:cs typeface="Trebuchet MS"/>
            </a:endParaRPr>
          </a:p>
          <a:p>
            <a:pPr marL="779780" marR="2179955">
              <a:lnSpc>
                <a:spcPct val="145000"/>
              </a:lnSpc>
            </a:pP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learning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experiences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Promotes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interactive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experiences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Hands-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free</a:t>
            </a:r>
            <a:r>
              <a:rPr sz="2500" spc="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operation</a:t>
            </a:r>
            <a:endParaRPr sz="2500">
              <a:latin typeface="Trebuchet MS"/>
              <a:cs typeface="Trebuchet MS"/>
            </a:endParaRPr>
          </a:p>
          <a:p>
            <a:pPr marL="240029">
              <a:lnSpc>
                <a:spcPct val="100000"/>
              </a:lnSpc>
              <a:spcBef>
                <a:spcPts val="1350"/>
              </a:spcBef>
            </a:pPr>
            <a:r>
              <a:rPr sz="2500" b="1" spc="9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150" dirty="0">
                <a:solidFill>
                  <a:srgbClr val="2A2B2F"/>
                </a:solidFill>
                <a:latin typeface="Trebuchet MS"/>
                <a:cs typeface="Trebuchet MS"/>
              </a:rPr>
              <a:t>Cases</a:t>
            </a:r>
            <a:r>
              <a:rPr sz="2500" b="1" spc="-2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2A2B2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779780" marR="2762885">
              <a:lnSpc>
                <a:spcPct val="145000"/>
              </a:lnSpc>
            </a:pPr>
            <a:r>
              <a:rPr sz="2500" spc="180" dirty="0">
                <a:solidFill>
                  <a:srgbClr val="2A2B2F"/>
                </a:solidFill>
                <a:latin typeface="Trebuchet MS"/>
                <a:cs typeface="Trebuchet MS"/>
              </a:rPr>
              <a:t>Assists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learning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Automates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phone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support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Guides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drivers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2A2B2F"/>
                </a:solidFill>
                <a:latin typeface="Trebuchet MS"/>
                <a:cs typeface="Trebuchet MS"/>
              </a:rPr>
              <a:t>directions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4815888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254038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692188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6130338"/>
            <a:ext cx="95250" cy="952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407615" y="2219630"/>
            <a:ext cx="14769465" cy="550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75" dirty="0">
                <a:solidFill>
                  <a:srgbClr val="2A2B2F"/>
                </a:solidFill>
                <a:latin typeface="Trebuchet MS"/>
                <a:cs typeface="Trebuchet MS"/>
              </a:rPr>
              <a:t>4.USER</a:t>
            </a:r>
            <a:r>
              <a:rPr sz="3000" b="1" spc="-2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90" dirty="0">
                <a:solidFill>
                  <a:srgbClr val="2A2B2F"/>
                </a:solidFill>
                <a:latin typeface="Trebuchet MS"/>
                <a:cs typeface="Trebuchet MS"/>
              </a:rPr>
              <a:t>INTERFACE</a:t>
            </a:r>
            <a:endParaRPr sz="3000">
              <a:latin typeface="Trebuchet MS"/>
              <a:cs typeface="Trebuchet MS"/>
            </a:endParaRPr>
          </a:p>
          <a:p>
            <a:pPr marL="196215" marR="5080">
              <a:lnSpc>
                <a:spcPct val="114999"/>
              </a:lnSpc>
              <a:spcBef>
                <a:spcPts val="2965"/>
              </a:spcBef>
            </a:pPr>
            <a:r>
              <a:rPr sz="2500" b="1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b="1" spc="459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6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b="1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Interface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(UI)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provide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an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intuitive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interactive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platform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2A2B2F"/>
                </a:solidFill>
                <a:latin typeface="Trebuchet MS"/>
                <a:cs typeface="Trebuchet MS"/>
              </a:rPr>
              <a:t>for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users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efficiently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software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systems.</a:t>
            </a:r>
            <a:endParaRPr sz="2500">
              <a:latin typeface="Trebuchet MS"/>
              <a:cs typeface="Trebuchet MS"/>
            </a:endParaRPr>
          </a:p>
          <a:p>
            <a:pPr marL="196215">
              <a:lnSpc>
                <a:spcPct val="100000"/>
              </a:lnSpc>
              <a:spcBef>
                <a:spcPts val="2050"/>
              </a:spcBef>
            </a:pP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Key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L="735965" marR="5741035">
              <a:lnSpc>
                <a:spcPct val="114999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Intuitive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2A2B2F"/>
                </a:solidFill>
                <a:latin typeface="Trebuchet MS"/>
                <a:cs typeface="Trebuchet MS"/>
              </a:rPr>
              <a:t>Design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Ensures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easy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navigation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users.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Responsive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Layout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35" dirty="0">
                <a:solidFill>
                  <a:srgbClr val="2A2B2F"/>
                </a:solidFill>
                <a:latin typeface="Trebuchet MS"/>
                <a:cs typeface="Trebuchet MS"/>
              </a:rPr>
              <a:t>Adapts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different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screen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sizes.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Accessibility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Supports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users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disabilities.</a:t>
            </a:r>
            <a:endParaRPr sz="2500">
              <a:latin typeface="Trebuchet MS"/>
              <a:cs typeface="Trebuchet MS"/>
            </a:endParaRPr>
          </a:p>
          <a:p>
            <a:pPr marL="735965">
              <a:lnSpc>
                <a:spcPct val="100000"/>
              </a:lnSpc>
              <a:spcBef>
                <a:spcPts val="450"/>
              </a:spcBef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Interactive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Elements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engagement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interaction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500">
              <a:latin typeface="Trebuchet MS"/>
              <a:cs typeface="Trebuchet MS"/>
            </a:endParaRPr>
          </a:p>
          <a:p>
            <a:pPr marL="196215" marR="190500" indent="365760">
              <a:lnSpc>
                <a:spcPct val="114999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Interface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(UI)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provide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an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2A2B2F"/>
                </a:solidFill>
                <a:latin typeface="Trebuchet MS"/>
                <a:cs typeface="Trebuchet MS"/>
              </a:rPr>
              <a:t>intuitive,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interactive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platform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users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2A2B2F"/>
                </a:solidFill>
                <a:latin typeface="Trebuchet MS"/>
                <a:cs typeface="Trebuchet MS"/>
              </a:rPr>
              <a:t>to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interact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software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systems,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enhancing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usability,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accessibility,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overall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500" spc="-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experience.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4235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655712" y="2219630"/>
            <a:ext cx="5293360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75" dirty="0">
                <a:solidFill>
                  <a:srgbClr val="2A2B2F"/>
                </a:solidFill>
                <a:latin typeface="Trebuchet MS"/>
                <a:cs typeface="Trebuchet MS"/>
              </a:rPr>
              <a:t>4.USER</a:t>
            </a:r>
            <a:r>
              <a:rPr sz="3000" b="1" spc="-2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190" dirty="0">
                <a:solidFill>
                  <a:srgbClr val="2A2B2F"/>
                </a:solidFill>
                <a:latin typeface="Trebuchet MS"/>
                <a:cs typeface="Trebuchet MS"/>
              </a:rPr>
              <a:t>INTERFACE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Benefits:</a:t>
            </a:r>
            <a:endParaRPr sz="2500">
              <a:latin typeface="Trebuchet MS"/>
              <a:cs typeface="Trebuchet MS"/>
            </a:endParaRPr>
          </a:p>
          <a:p>
            <a:pPr marL="662305" marR="5080">
              <a:lnSpc>
                <a:spcPct val="145000"/>
              </a:lnSpc>
            </a:pP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2A2B2F"/>
                </a:solidFill>
                <a:latin typeface="Trebuchet MS"/>
                <a:cs typeface="Trebuchet MS"/>
              </a:rPr>
              <a:t>experience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Improves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accessibility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features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Ensures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seamless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navigation</a:t>
            </a:r>
            <a:endParaRPr sz="2500">
              <a:latin typeface="Trebuchet MS"/>
              <a:cs typeface="Trebuchet MS"/>
            </a:endParaRPr>
          </a:p>
          <a:p>
            <a:pPr marL="122555">
              <a:lnSpc>
                <a:spcPct val="100000"/>
              </a:lnSpc>
              <a:spcBef>
                <a:spcPts val="1350"/>
              </a:spcBef>
            </a:pPr>
            <a:r>
              <a:rPr sz="2500" b="1" spc="9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150" dirty="0">
                <a:solidFill>
                  <a:srgbClr val="2A2B2F"/>
                </a:solidFill>
                <a:latin typeface="Trebuchet MS"/>
                <a:cs typeface="Trebuchet MS"/>
              </a:rPr>
              <a:t>Cases</a:t>
            </a:r>
            <a:r>
              <a:rPr sz="2500" b="1" spc="-2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2A2B2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662305" marR="657225">
              <a:lnSpc>
                <a:spcPct val="145000"/>
              </a:lnSpc>
            </a:pP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Visualizes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effectively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Simplifies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analysis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Provides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real-time</a:t>
            </a:r>
            <a:r>
              <a:rPr sz="2500" spc="-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insights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074240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512390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950540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6388690"/>
            <a:ext cx="95250" cy="952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490364" y="2219630"/>
            <a:ext cx="15052675" cy="591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2A2B2F"/>
                </a:solidFill>
                <a:latin typeface="Trebuchet MS"/>
                <a:cs typeface="Trebuchet MS"/>
              </a:rPr>
              <a:t>5.DATA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2A2B2F"/>
                </a:solidFill>
                <a:latin typeface="Trebuchet MS"/>
                <a:cs typeface="Trebuchet MS"/>
              </a:rPr>
              <a:t>PREPROCESSING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113664" marR="5080">
              <a:lnSpc>
                <a:spcPct val="114999"/>
              </a:lnSpc>
              <a:spcBef>
                <a:spcPts val="2965"/>
              </a:spcBef>
            </a:pP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Preprocessing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clean,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transform,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prepare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data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analysis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machine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learning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models.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500">
              <a:latin typeface="Trebuchet MS"/>
              <a:cs typeface="Trebuchet MS"/>
            </a:endParaRPr>
          </a:p>
          <a:p>
            <a:pPr marL="113664">
              <a:lnSpc>
                <a:spcPct val="100000"/>
              </a:lnSpc>
              <a:spcBef>
                <a:spcPts val="5"/>
              </a:spcBef>
            </a:pP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Key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L="653415" marR="3812540">
              <a:lnSpc>
                <a:spcPct val="114999"/>
              </a:lnSpc>
            </a:pP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5" dirty="0">
                <a:solidFill>
                  <a:srgbClr val="2A2B2F"/>
                </a:solidFill>
                <a:latin typeface="Trebuchet MS"/>
                <a:cs typeface="Trebuchet MS"/>
              </a:rPr>
              <a:t>Cleaning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Removes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inconsistencies,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duplicates,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errors.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Feature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Selection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Identifies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selects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relevant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2A2B2F"/>
                </a:solidFill>
                <a:latin typeface="Trebuchet MS"/>
                <a:cs typeface="Trebuchet MS"/>
              </a:rPr>
              <a:t>analysis.</a:t>
            </a:r>
            <a:endParaRPr sz="2500">
              <a:latin typeface="Trebuchet MS"/>
              <a:cs typeface="Trebuchet MS"/>
            </a:endParaRPr>
          </a:p>
          <a:p>
            <a:pPr marL="653415" marR="3498215">
              <a:lnSpc>
                <a:spcPct val="114999"/>
              </a:lnSpc>
            </a:pP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Transformation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Normalizes,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scales,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encodes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modeling. </a:t>
            </a:r>
            <a:r>
              <a:rPr sz="2500" spc="165" dirty="0">
                <a:solidFill>
                  <a:srgbClr val="2A2B2F"/>
                </a:solidFill>
                <a:latin typeface="Trebuchet MS"/>
                <a:cs typeface="Trebuchet MS"/>
              </a:rPr>
              <a:t>Missing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Value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Handling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Imputes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removes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missing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points.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500">
              <a:latin typeface="Trebuchet MS"/>
              <a:cs typeface="Trebuchet MS"/>
            </a:endParaRPr>
          </a:p>
          <a:p>
            <a:pPr marL="135255" marR="435609">
              <a:lnSpc>
                <a:spcPct val="114999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Preprocessing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responsible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cleaning,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transforming,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organizing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data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into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structured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format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suitable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analysis</a:t>
            </a:r>
            <a:r>
              <a:rPr sz="2500" spc="-14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modeling.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4171" y="1009681"/>
            <a:ext cx="50761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8050" algn="l"/>
              </a:tabLst>
            </a:pPr>
            <a:r>
              <a:rPr dirty="0"/>
              <a:t>T</a:t>
            </a:r>
            <a:r>
              <a:rPr spc="-18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spc="-60" dirty="0"/>
              <a:t>M</a:t>
            </a:r>
            <a:r>
              <a:rPr dirty="0"/>
              <a:t>	</a:t>
            </a:r>
            <a:r>
              <a:rPr spc="200" dirty="0"/>
              <a:t>D</a:t>
            </a:r>
            <a:r>
              <a:rPr spc="-190" dirty="0"/>
              <a:t> </a:t>
            </a:r>
            <a:r>
              <a:rPr dirty="0"/>
              <a:t>E</a:t>
            </a:r>
            <a:r>
              <a:rPr spc="-125" dirty="0"/>
              <a:t> </a:t>
            </a:r>
            <a:r>
              <a:rPr dirty="0"/>
              <a:t>T</a:t>
            </a:r>
            <a:r>
              <a:rPr spc="-12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I</a:t>
            </a:r>
            <a:r>
              <a:rPr spc="-125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spc="35" dirty="0"/>
              <a:t>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4171" y="2277325"/>
            <a:ext cx="7184390" cy="423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ts val="3450"/>
              </a:lnSpc>
              <a:spcBef>
                <a:spcPts val="100"/>
              </a:spcBef>
            </a:pPr>
            <a:r>
              <a:rPr sz="3000" b="1" dirty="0">
                <a:solidFill>
                  <a:srgbClr val="2A2B2F"/>
                </a:solidFill>
                <a:latin typeface="Trebuchet MS"/>
                <a:cs typeface="Trebuchet MS"/>
              </a:rPr>
              <a:t>Guided</a:t>
            </a:r>
            <a:r>
              <a:rPr sz="3000" b="1" spc="-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-25" dirty="0">
                <a:solidFill>
                  <a:srgbClr val="2A2B2F"/>
                </a:solidFill>
                <a:latin typeface="Trebuchet MS"/>
                <a:cs typeface="Trebuchet MS"/>
              </a:rPr>
              <a:t>By:</a:t>
            </a:r>
            <a:endParaRPr sz="3000">
              <a:latin typeface="Trebuchet MS"/>
              <a:cs typeface="Trebuchet MS"/>
            </a:endParaRPr>
          </a:p>
          <a:p>
            <a:pPr marL="680085">
              <a:lnSpc>
                <a:spcPts val="3450"/>
              </a:lnSpc>
            </a:pPr>
            <a:r>
              <a:rPr sz="3000" spc="100" dirty="0">
                <a:solidFill>
                  <a:srgbClr val="2A2B2F"/>
                </a:solidFill>
                <a:latin typeface="Trebuchet MS"/>
                <a:cs typeface="Trebuchet MS"/>
              </a:rPr>
              <a:t>Mrs.</a:t>
            </a:r>
            <a:r>
              <a:rPr sz="3000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85" dirty="0">
                <a:solidFill>
                  <a:srgbClr val="2A2B2F"/>
                </a:solidFill>
                <a:latin typeface="Trebuchet MS"/>
                <a:cs typeface="Trebuchet MS"/>
              </a:rPr>
              <a:t>GEETHA.S</a:t>
            </a:r>
            <a:r>
              <a:rPr sz="3000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-409" dirty="0">
                <a:solidFill>
                  <a:srgbClr val="2A2B2F"/>
                </a:solidFill>
                <a:latin typeface="Trebuchet MS"/>
                <a:cs typeface="Trebuchet MS"/>
              </a:rPr>
              <a:t>.,</a:t>
            </a:r>
            <a:r>
              <a:rPr sz="3000" spc="-21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2A2B2F"/>
                </a:solidFill>
                <a:latin typeface="Trebuchet MS"/>
                <a:cs typeface="Trebuchet MS"/>
              </a:rPr>
              <a:t>M.E,AP/AI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2A2B2F"/>
                </a:solidFill>
                <a:latin typeface="Trebuchet MS"/>
                <a:cs typeface="Trebuchet MS"/>
              </a:rPr>
              <a:t>Team</a:t>
            </a:r>
            <a:r>
              <a:rPr sz="3000" b="1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45" dirty="0">
                <a:solidFill>
                  <a:srgbClr val="2A2B2F"/>
                </a:solidFill>
                <a:latin typeface="Trebuchet MS"/>
                <a:cs typeface="Trebuchet MS"/>
              </a:rPr>
              <a:t>Members:</a:t>
            </a:r>
            <a:endParaRPr sz="3000">
              <a:latin typeface="Trebuchet MS"/>
              <a:cs typeface="Trebuchet MS"/>
            </a:endParaRPr>
          </a:p>
          <a:p>
            <a:pPr marL="680085" marR="5080">
              <a:lnSpc>
                <a:spcPts val="4800"/>
              </a:lnSpc>
              <a:spcBef>
                <a:spcPts val="160"/>
              </a:spcBef>
            </a:pPr>
            <a:r>
              <a:rPr sz="3000" spc="150" dirty="0">
                <a:solidFill>
                  <a:srgbClr val="2A2B2F"/>
                </a:solidFill>
                <a:latin typeface="Trebuchet MS"/>
                <a:cs typeface="Trebuchet MS"/>
              </a:rPr>
              <a:t>AATHIRAJU.M</a:t>
            </a:r>
            <a:r>
              <a:rPr sz="3000" spc="-20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60" dirty="0">
                <a:solidFill>
                  <a:srgbClr val="2A2B2F"/>
                </a:solidFill>
                <a:latin typeface="Trebuchet MS"/>
                <a:cs typeface="Trebuchet MS"/>
              </a:rPr>
              <a:t>–</a:t>
            </a:r>
            <a:r>
              <a:rPr sz="3000" spc="-20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2A2B2F"/>
                </a:solidFill>
                <a:latin typeface="Trebuchet MS"/>
                <a:cs typeface="Trebuchet MS"/>
              </a:rPr>
              <a:t>811721243001 </a:t>
            </a:r>
            <a:r>
              <a:rPr sz="3000" spc="180" dirty="0">
                <a:solidFill>
                  <a:srgbClr val="2A2B2F"/>
                </a:solidFill>
                <a:latin typeface="Trebuchet MS"/>
                <a:cs typeface="Trebuchet MS"/>
              </a:rPr>
              <a:t>GOWRI</a:t>
            </a:r>
            <a:r>
              <a:rPr sz="3000" spc="-2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295" dirty="0">
                <a:solidFill>
                  <a:srgbClr val="2A2B2F"/>
                </a:solidFill>
                <a:latin typeface="Trebuchet MS"/>
                <a:cs typeface="Trebuchet MS"/>
              </a:rPr>
              <a:t>SHANKAR.S</a:t>
            </a:r>
            <a:r>
              <a:rPr sz="3000" spc="-20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60" dirty="0">
                <a:solidFill>
                  <a:srgbClr val="2A2B2F"/>
                </a:solidFill>
                <a:latin typeface="Trebuchet MS"/>
                <a:cs typeface="Trebuchet MS"/>
              </a:rPr>
              <a:t>–</a:t>
            </a:r>
            <a:r>
              <a:rPr sz="3000" spc="-20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40" dirty="0">
                <a:solidFill>
                  <a:srgbClr val="2A2B2F"/>
                </a:solidFill>
                <a:latin typeface="Trebuchet MS"/>
                <a:cs typeface="Trebuchet MS"/>
              </a:rPr>
              <a:t>811721243017 </a:t>
            </a:r>
            <a:r>
              <a:rPr sz="3000" spc="190" dirty="0">
                <a:solidFill>
                  <a:srgbClr val="2A2B2F"/>
                </a:solidFill>
                <a:latin typeface="Trebuchet MS"/>
                <a:cs typeface="Trebuchet MS"/>
              </a:rPr>
              <a:t>KIRUSHIGAN.R</a:t>
            </a:r>
            <a:r>
              <a:rPr sz="300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60" dirty="0">
                <a:solidFill>
                  <a:srgbClr val="2A2B2F"/>
                </a:solidFill>
                <a:latin typeface="Trebuchet MS"/>
                <a:cs typeface="Trebuchet MS"/>
              </a:rPr>
              <a:t>–</a:t>
            </a:r>
            <a:r>
              <a:rPr sz="300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2A2B2F"/>
                </a:solidFill>
                <a:latin typeface="Trebuchet MS"/>
                <a:cs typeface="Trebuchet MS"/>
              </a:rPr>
              <a:t>811721243025</a:t>
            </a:r>
            <a:endParaRPr sz="3000">
              <a:latin typeface="Trebuchet MS"/>
              <a:cs typeface="Trebuchet MS"/>
            </a:endParaRPr>
          </a:p>
          <a:p>
            <a:pPr marL="680085">
              <a:lnSpc>
                <a:spcPct val="100000"/>
              </a:lnSpc>
              <a:spcBef>
                <a:spcPts val="840"/>
              </a:spcBef>
            </a:pPr>
            <a:r>
              <a:rPr sz="3000" spc="160" dirty="0">
                <a:solidFill>
                  <a:srgbClr val="2A2B2F"/>
                </a:solidFill>
                <a:latin typeface="Trebuchet MS"/>
                <a:cs typeface="Trebuchet MS"/>
              </a:rPr>
              <a:t>RAJADURAI.M</a:t>
            </a:r>
            <a:r>
              <a:rPr sz="3000" spc="-1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811721243303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8" name="object 8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572963" y="2219630"/>
            <a:ext cx="6617334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30" dirty="0">
                <a:solidFill>
                  <a:srgbClr val="2A2B2F"/>
                </a:solidFill>
                <a:latin typeface="Trebuchet MS"/>
                <a:cs typeface="Trebuchet MS"/>
              </a:rPr>
              <a:t>5.DATA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80" dirty="0">
                <a:solidFill>
                  <a:srgbClr val="2A2B2F"/>
                </a:solidFill>
                <a:latin typeface="Trebuchet MS"/>
                <a:cs typeface="Trebuchet MS"/>
              </a:rPr>
              <a:t>PREPROCESSING</a:t>
            </a:r>
            <a:r>
              <a:rPr sz="30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5"/>
              </a:spcBef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Benefits:</a:t>
            </a:r>
            <a:endParaRPr sz="2500">
              <a:latin typeface="Trebuchet MS"/>
              <a:cs typeface="Trebuchet MS"/>
            </a:endParaRPr>
          </a:p>
          <a:p>
            <a:pPr marL="697230" marR="1348740">
              <a:lnSpc>
                <a:spcPct val="145000"/>
              </a:lnSpc>
            </a:pP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Removes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duplicates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errors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Handles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20" dirty="0">
                <a:solidFill>
                  <a:srgbClr val="2A2B2F"/>
                </a:solidFill>
                <a:latin typeface="Trebuchet MS"/>
                <a:cs typeface="Trebuchet MS"/>
              </a:rPr>
              <a:t>missing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data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Standardizes</a:t>
            </a:r>
            <a:r>
              <a:rPr sz="25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format</a:t>
            </a:r>
            <a:endParaRPr sz="25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1350"/>
              </a:spcBef>
            </a:pPr>
            <a:r>
              <a:rPr sz="2500" b="1" spc="9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150" dirty="0">
                <a:solidFill>
                  <a:srgbClr val="2A2B2F"/>
                </a:solidFill>
                <a:latin typeface="Trebuchet MS"/>
                <a:cs typeface="Trebuchet MS"/>
              </a:rPr>
              <a:t>Cases</a:t>
            </a:r>
            <a:r>
              <a:rPr sz="2500" b="1" spc="-2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2A2B2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697230" marR="1491615">
              <a:lnSpc>
                <a:spcPct val="145000"/>
              </a:lnSpc>
            </a:pP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Extracts</a:t>
            </a:r>
            <a:r>
              <a:rPr sz="2500" spc="-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relevant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features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Improves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performance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understanding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074240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512390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5950540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006" y="6388690"/>
            <a:ext cx="95250" cy="952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572963" y="2219630"/>
            <a:ext cx="14585315" cy="591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0" dirty="0">
                <a:solidFill>
                  <a:srgbClr val="2A2B2F"/>
                </a:solidFill>
                <a:latin typeface="Trebuchet MS"/>
                <a:cs typeface="Trebuchet MS"/>
              </a:rPr>
              <a:t>6.POST-</a:t>
            </a:r>
            <a:r>
              <a:rPr sz="3000" b="1" spc="295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3000" b="1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 marL="31115" marR="5080">
              <a:lnSpc>
                <a:spcPct val="114999"/>
              </a:lnSpc>
              <a:spcBef>
                <a:spcPts val="2965"/>
              </a:spcBef>
            </a:pP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purpose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Post-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30" dirty="0">
                <a:solidFill>
                  <a:srgbClr val="2A2B2F"/>
                </a:solidFill>
                <a:latin typeface="Trebuchet MS"/>
                <a:cs typeface="Trebuchet MS"/>
              </a:rPr>
              <a:t>refine,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evaluate,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format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2A2B2F"/>
                </a:solidFill>
                <a:latin typeface="Trebuchet MS"/>
                <a:cs typeface="Trebuchet MS"/>
              </a:rPr>
              <a:t>or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outputs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into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actionable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insights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user-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friendly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results.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2500">
              <a:latin typeface="Trebuchet MS"/>
              <a:cs typeface="Trebuchet MS"/>
            </a:endParaRPr>
          </a:p>
          <a:p>
            <a:pPr marL="31115">
              <a:lnSpc>
                <a:spcPct val="100000"/>
              </a:lnSpc>
              <a:spcBef>
                <a:spcPts val="5"/>
              </a:spcBef>
            </a:pPr>
            <a:r>
              <a:rPr sz="2500" spc="125" dirty="0">
                <a:solidFill>
                  <a:srgbClr val="2A2B2F"/>
                </a:solidFill>
                <a:latin typeface="Trebuchet MS"/>
                <a:cs typeface="Trebuchet MS"/>
              </a:rPr>
              <a:t>Key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5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50" dirty="0">
                <a:solidFill>
                  <a:srgbClr val="2A2B2F"/>
                </a:solidFill>
                <a:latin typeface="Trebuchet MS"/>
                <a:cs typeface="Trebuchet MS"/>
              </a:rPr>
              <a:t>-</a:t>
            </a:r>
            <a:endParaRPr sz="2500">
              <a:latin typeface="Trebuchet MS"/>
              <a:cs typeface="Trebuchet MS"/>
            </a:endParaRPr>
          </a:p>
          <a:p>
            <a:pPr marL="570865" marR="3041015">
              <a:lnSpc>
                <a:spcPct val="114999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Error</a:t>
            </a:r>
            <a:r>
              <a:rPr sz="25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Correction: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Identifies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fixes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inaccuracies</a:t>
            </a:r>
            <a:r>
              <a:rPr sz="2500" spc="-13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</a:t>
            </a:r>
            <a:r>
              <a:rPr sz="25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results.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Result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Formatting: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Converts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into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structured,</a:t>
            </a:r>
            <a:r>
              <a:rPr sz="2500" spc="-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readable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format.</a:t>
            </a:r>
            <a:endParaRPr sz="2500">
              <a:latin typeface="Trebuchet MS"/>
              <a:cs typeface="Trebuchet MS"/>
            </a:endParaRPr>
          </a:p>
          <a:p>
            <a:pPr marL="570865">
              <a:lnSpc>
                <a:spcPct val="100000"/>
              </a:lnSpc>
              <a:spcBef>
                <a:spcPts val="450"/>
              </a:spcBef>
            </a:pP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Integration: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Combines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diverse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outputs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into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unified</a:t>
            </a:r>
            <a:r>
              <a:rPr sz="2500" spc="-10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report.</a:t>
            </a:r>
            <a:endParaRPr sz="2500">
              <a:latin typeface="Trebuchet MS"/>
              <a:cs typeface="Trebuchet MS"/>
            </a:endParaRPr>
          </a:p>
          <a:p>
            <a:pPr marL="570865">
              <a:lnSpc>
                <a:spcPct val="100000"/>
              </a:lnSpc>
              <a:spcBef>
                <a:spcPts val="450"/>
              </a:spcBef>
            </a:pP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Performance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Metrics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Generation: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Provides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evaluation</a:t>
            </a:r>
            <a:r>
              <a:rPr sz="2500" spc="-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metrics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performance.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30"/>
              </a:spcBef>
            </a:pPr>
            <a:endParaRPr sz="2500">
              <a:latin typeface="Trebuchet MS"/>
              <a:cs typeface="Trebuchet MS"/>
            </a:endParaRPr>
          </a:p>
          <a:p>
            <a:pPr marL="52705" marR="29209" indent="585470">
              <a:lnSpc>
                <a:spcPct val="114999"/>
              </a:lnSpc>
            </a:pP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Post-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is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responsible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refining,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formatting,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optimizing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2A2B2F"/>
                </a:solidFill>
                <a:latin typeface="Trebuchet MS"/>
                <a:cs typeface="Trebuchet MS"/>
              </a:rPr>
              <a:t>or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outputs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ensure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accuracy,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20" dirty="0">
                <a:solidFill>
                  <a:srgbClr val="2A2B2F"/>
                </a:solidFill>
                <a:latin typeface="Trebuchet MS"/>
                <a:cs typeface="Trebuchet MS"/>
              </a:rPr>
              <a:t>clarity,</a:t>
            </a:r>
            <a:r>
              <a:rPr sz="25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usability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2A2B2F"/>
                </a:solidFill>
                <a:latin typeface="Trebuchet MS"/>
                <a:cs typeface="Trebuchet MS"/>
              </a:rPr>
              <a:t>analysis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500" spc="-114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decision-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making.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spc="-200" dirty="0"/>
              <a:t> </a:t>
            </a:r>
            <a:r>
              <a:rPr dirty="0"/>
              <a:t>O</a:t>
            </a:r>
            <a:r>
              <a:rPr spc="-150" dirty="0"/>
              <a:t> </a:t>
            </a:r>
            <a:r>
              <a:rPr spc="200" dirty="0"/>
              <a:t>D</a:t>
            </a:r>
            <a:r>
              <a:rPr spc="-145" dirty="0"/>
              <a:t> </a:t>
            </a:r>
            <a:r>
              <a:rPr dirty="0"/>
              <a:t>U</a:t>
            </a:r>
            <a:r>
              <a:rPr spc="-15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E</a:t>
            </a:r>
            <a:r>
              <a:rPr spc="-145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3870947"/>
            <a:ext cx="95250" cy="9524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423397"/>
            <a:ext cx="95250" cy="952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4975847"/>
            <a:ext cx="95250" cy="952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080747"/>
            <a:ext cx="95250" cy="9524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6633197"/>
            <a:ext cx="95250" cy="952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610" y="7185647"/>
            <a:ext cx="95250" cy="952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655712" y="2219630"/>
            <a:ext cx="5894705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40" dirty="0">
                <a:solidFill>
                  <a:srgbClr val="2A2B2F"/>
                </a:solidFill>
                <a:latin typeface="Trebuchet MS"/>
                <a:cs typeface="Trebuchet MS"/>
              </a:rPr>
              <a:t>6.POST-</a:t>
            </a:r>
            <a:r>
              <a:rPr sz="3000" b="1" spc="295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3000" b="1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b="1" spc="215" dirty="0">
                <a:solidFill>
                  <a:srgbClr val="2A2B2F"/>
                </a:solidFill>
                <a:latin typeface="Trebuchet MS"/>
                <a:cs typeface="Trebuchet MS"/>
              </a:rPr>
              <a:t>MODULE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500" b="1" spc="-10" dirty="0">
                <a:solidFill>
                  <a:srgbClr val="2A2B2F"/>
                </a:solidFill>
                <a:latin typeface="Trebuchet MS"/>
                <a:cs typeface="Trebuchet MS"/>
              </a:rPr>
              <a:t>Benefits:</a:t>
            </a:r>
            <a:endParaRPr sz="2500">
              <a:latin typeface="Trebuchet MS"/>
              <a:cs typeface="Trebuchet MS"/>
            </a:endParaRPr>
          </a:p>
          <a:p>
            <a:pPr marL="614680" marR="913765" algn="just">
              <a:lnSpc>
                <a:spcPct val="145000"/>
              </a:lnSpc>
            </a:pPr>
            <a:r>
              <a:rPr sz="2500" spc="100" dirty="0">
                <a:solidFill>
                  <a:srgbClr val="2A2B2F"/>
                </a:solidFill>
                <a:latin typeface="Trebuchet MS"/>
                <a:cs typeface="Trebuchet MS"/>
              </a:rPr>
              <a:t>Analyzes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performance </a:t>
            </a:r>
            <a:r>
              <a:rPr sz="2500" spc="70" dirty="0">
                <a:solidFill>
                  <a:srgbClr val="2A2B2F"/>
                </a:solidFill>
                <a:latin typeface="Trebuchet MS"/>
                <a:cs typeface="Trebuchet MS"/>
              </a:rPr>
              <a:t>Generates</a:t>
            </a:r>
            <a:r>
              <a:rPr sz="2500" spc="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2A2B2F"/>
                </a:solidFill>
                <a:latin typeface="Trebuchet MS"/>
                <a:cs typeface="Trebuchet MS"/>
              </a:rPr>
              <a:t>evaluation</a:t>
            </a:r>
            <a:r>
              <a:rPr sz="2500" spc="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5" dirty="0">
                <a:solidFill>
                  <a:srgbClr val="2A2B2F"/>
                </a:solidFill>
                <a:latin typeface="Trebuchet MS"/>
                <a:cs typeface="Trebuchet MS"/>
              </a:rPr>
              <a:t>metrics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Validates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2A2B2F"/>
                </a:solidFill>
                <a:latin typeface="Trebuchet MS"/>
                <a:cs typeface="Trebuchet MS"/>
              </a:rPr>
              <a:t>model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0" dirty="0">
                <a:solidFill>
                  <a:srgbClr val="2A2B2F"/>
                </a:solidFill>
                <a:latin typeface="Trebuchet MS"/>
                <a:cs typeface="Trebuchet MS"/>
              </a:rPr>
              <a:t>accuracy</a:t>
            </a:r>
            <a:endParaRPr sz="2500">
              <a:latin typeface="Trebuchet MS"/>
              <a:cs typeface="Trebuchet MS"/>
            </a:endParaRPr>
          </a:p>
          <a:p>
            <a:pPr marL="74930" algn="just">
              <a:lnSpc>
                <a:spcPct val="100000"/>
              </a:lnSpc>
              <a:spcBef>
                <a:spcPts val="1350"/>
              </a:spcBef>
            </a:pPr>
            <a:r>
              <a:rPr sz="2500" b="1" spc="95" dirty="0">
                <a:solidFill>
                  <a:srgbClr val="2A2B2F"/>
                </a:solidFill>
                <a:latin typeface="Trebuchet MS"/>
                <a:cs typeface="Trebuchet MS"/>
              </a:rPr>
              <a:t>Use</a:t>
            </a:r>
            <a:r>
              <a:rPr sz="2500" b="1" spc="-2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150" dirty="0">
                <a:solidFill>
                  <a:srgbClr val="2A2B2F"/>
                </a:solidFill>
                <a:latin typeface="Trebuchet MS"/>
                <a:cs typeface="Trebuchet MS"/>
              </a:rPr>
              <a:t>Cases</a:t>
            </a:r>
            <a:r>
              <a:rPr sz="2500" b="1" spc="-2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2A2B2F"/>
                </a:solidFill>
                <a:latin typeface="Trebuchet MS"/>
                <a:cs typeface="Trebuchet MS"/>
              </a:rPr>
              <a:t>:</a:t>
            </a:r>
            <a:endParaRPr sz="2500">
              <a:latin typeface="Trebuchet MS"/>
              <a:cs typeface="Trebuchet MS"/>
            </a:endParaRPr>
          </a:p>
          <a:p>
            <a:pPr marL="614680" marR="1987550">
              <a:lnSpc>
                <a:spcPct val="145000"/>
              </a:lnSpc>
            </a:pPr>
            <a:r>
              <a:rPr sz="2500" spc="90" dirty="0">
                <a:solidFill>
                  <a:srgbClr val="2A2B2F"/>
                </a:solidFill>
                <a:latin typeface="Trebuchet MS"/>
                <a:cs typeface="Trebuchet MS"/>
              </a:rPr>
              <a:t>Refines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2A2B2F"/>
                </a:solidFill>
                <a:latin typeface="Trebuchet MS"/>
                <a:cs typeface="Trebuchet MS"/>
              </a:rPr>
              <a:t>raw</a:t>
            </a:r>
            <a:r>
              <a:rPr sz="25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2A2B2F"/>
                </a:solidFill>
                <a:latin typeface="Trebuchet MS"/>
                <a:cs typeface="Trebuchet MS"/>
              </a:rPr>
              <a:t>results </a:t>
            </a:r>
            <a:r>
              <a:rPr sz="2500" spc="114" dirty="0">
                <a:solidFill>
                  <a:srgbClr val="2A2B2F"/>
                </a:solidFill>
                <a:latin typeface="Trebuchet MS"/>
                <a:cs typeface="Trebuchet MS"/>
              </a:rPr>
              <a:t>Reduces</a:t>
            </a:r>
            <a:r>
              <a:rPr sz="25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2A2B2F"/>
                </a:solidFill>
                <a:latin typeface="Trebuchet MS"/>
                <a:cs typeface="Trebuchet MS"/>
              </a:rPr>
              <a:t>errors </a:t>
            </a:r>
            <a:r>
              <a:rPr sz="2500" spc="105" dirty="0">
                <a:solidFill>
                  <a:srgbClr val="2A2B2F"/>
                </a:solidFill>
                <a:latin typeface="Trebuchet MS"/>
                <a:cs typeface="Trebuchet MS"/>
              </a:rPr>
              <a:t>Enhances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5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2A2B2F"/>
                </a:solidFill>
                <a:latin typeface="Trebuchet MS"/>
                <a:cs typeface="Trebuchet MS"/>
              </a:rPr>
              <a:t>quality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</a:t>
            </a:r>
            <a:r>
              <a:rPr spc="-95" dirty="0"/>
              <a:t> </a:t>
            </a:r>
            <a:r>
              <a:rPr spc="200" dirty="0"/>
              <a:t>D</a:t>
            </a:r>
            <a:r>
              <a:rPr spc="-170" dirty="0"/>
              <a:t> </a:t>
            </a:r>
            <a:r>
              <a:rPr spc="-235" dirty="0"/>
              <a:t>V</a:t>
            </a:r>
            <a:r>
              <a:rPr spc="-9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N</a:t>
            </a:r>
            <a:r>
              <a:rPr spc="-110" dirty="0"/>
              <a:t> </a:t>
            </a:r>
            <a:r>
              <a:rPr dirty="0"/>
              <a:t>T</a:t>
            </a:r>
            <a:r>
              <a:rPr spc="-10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spc="-190" dirty="0"/>
              <a:t>G</a:t>
            </a:r>
            <a:r>
              <a:rPr spc="-9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3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49" y="2642196"/>
            <a:ext cx="104775" cy="10477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615628" y="2309513"/>
            <a:ext cx="6707505" cy="2740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sz="2750" spc="114" dirty="0">
                <a:solidFill>
                  <a:srgbClr val="2A2B2F"/>
                </a:solidFill>
                <a:latin typeface="Trebuchet MS"/>
                <a:cs typeface="Trebuchet MS"/>
              </a:rPr>
              <a:t>Enhanced</a:t>
            </a:r>
            <a:r>
              <a:rPr sz="2750" spc="-1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85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750" spc="-1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Recognition</a:t>
            </a:r>
            <a:r>
              <a:rPr sz="275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20" dirty="0">
                <a:solidFill>
                  <a:srgbClr val="2A2B2F"/>
                </a:solidFill>
                <a:latin typeface="Trebuchet MS"/>
                <a:cs typeface="Trebuchet MS"/>
              </a:rPr>
              <a:t>Accuracy </a:t>
            </a:r>
            <a:r>
              <a:rPr sz="2750" spc="160" dirty="0">
                <a:solidFill>
                  <a:srgbClr val="2A2B2F"/>
                </a:solidFill>
                <a:latin typeface="Trebuchet MS"/>
                <a:cs typeface="Trebuchet MS"/>
              </a:rPr>
              <a:t>Supports</a:t>
            </a:r>
            <a:r>
              <a:rPr sz="2750" spc="-1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Multiple</a:t>
            </a:r>
            <a:r>
              <a:rPr sz="275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65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2750" spc="-19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Translation </a:t>
            </a:r>
            <a:r>
              <a:rPr sz="2750" spc="65" dirty="0">
                <a:solidFill>
                  <a:srgbClr val="2A2B2F"/>
                </a:solidFill>
                <a:latin typeface="Trebuchet MS"/>
                <a:cs typeface="Trebuchet MS"/>
              </a:rPr>
              <a:t>Improved</a:t>
            </a:r>
            <a:r>
              <a:rPr sz="275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2A2B2F"/>
                </a:solidFill>
                <a:latin typeface="Trebuchet MS"/>
                <a:cs typeface="Trebuchet MS"/>
              </a:rPr>
              <a:t>Accessibility</a:t>
            </a:r>
            <a:r>
              <a:rPr sz="275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75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A2B2F"/>
                </a:solidFill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12700" marR="173990">
              <a:lnSpc>
                <a:spcPct val="129500"/>
              </a:lnSpc>
            </a:pPr>
            <a:r>
              <a:rPr sz="2750" spc="120" dirty="0">
                <a:solidFill>
                  <a:srgbClr val="2A2B2F"/>
                </a:solidFill>
                <a:latin typeface="Trebuchet MS"/>
                <a:cs typeface="Trebuchet MS"/>
              </a:rPr>
              <a:t>Faster</a:t>
            </a:r>
            <a:r>
              <a:rPr sz="2750" spc="-1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25" dirty="0">
                <a:solidFill>
                  <a:srgbClr val="2A2B2F"/>
                </a:solidFill>
                <a:latin typeface="Trebuchet MS"/>
                <a:cs typeface="Trebuchet MS"/>
              </a:rPr>
              <a:t>Data</a:t>
            </a:r>
            <a:r>
              <a:rPr sz="275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85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275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A2B2F"/>
                </a:solidFill>
                <a:latin typeface="Trebuchet MS"/>
                <a:cs typeface="Trebuchet MS"/>
              </a:rPr>
              <a:t>Process </a:t>
            </a:r>
            <a:r>
              <a:rPr sz="2750" spc="190" dirty="0">
                <a:solidFill>
                  <a:srgbClr val="2A2B2F"/>
                </a:solidFill>
                <a:latin typeface="Trebuchet MS"/>
                <a:cs typeface="Trebuchet MS"/>
              </a:rPr>
              <a:t>Seamless</a:t>
            </a:r>
            <a:r>
              <a:rPr sz="275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5" dirty="0">
                <a:solidFill>
                  <a:srgbClr val="2A2B2F"/>
                </a:solidFill>
                <a:latin typeface="Trebuchet MS"/>
                <a:cs typeface="Trebuchet MS"/>
              </a:rPr>
              <a:t>Integration</a:t>
            </a:r>
            <a:r>
              <a:rPr sz="275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750" spc="-1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90" dirty="0">
                <a:solidFill>
                  <a:srgbClr val="2A2B2F"/>
                </a:solidFill>
                <a:latin typeface="Trebuchet MS"/>
                <a:cs typeface="Trebuchet MS"/>
              </a:rPr>
              <a:t>Applications</a:t>
            </a:r>
            <a:endParaRPr sz="2750">
              <a:latin typeface="Trebuchet MS"/>
              <a:cs typeface="Trebuchet M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49" y="3185121"/>
            <a:ext cx="104775" cy="10477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49" y="3728046"/>
            <a:ext cx="104775" cy="10477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49" y="4270971"/>
            <a:ext cx="104775" cy="10477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2549" y="4813896"/>
            <a:ext cx="104775" cy="104774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spc="-165" dirty="0"/>
              <a:t> </a:t>
            </a:r>
            <a:r>
              <a:rPr dirty="0"/>
              <a:t>O</a:t>
            </a:r>
            <a:r>
              <a:rPr spc="-130" dirty="0"/>
              <a:t> </a:t>
            </a:r>
            <a:r>
              <a:rPr dirty="0"/>
              <a:t>N</a:t>
            </a:r>
            <a:r>
              <a:rPr spc="-130" dirty="0"/>
              <a:t> </a:t>
            </a:r>
            <a:r>
              <a:rPr dirty="0"/>
              <a:t>C</a:t>
            </a:r>
            <a:r>
              <a:rPr spc="-130" dirty="0"/>
              <a:t> </a:t>
            </a: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U</a:t>
            </a:r>
            <a:r>
              <a:rPr spc="-130" dirty="0"/>
              <a:t> </a:t>
            </a:r>
            <a:r>
              <a:rPr spc="85" dirty="0"/>
              <a:t>S</a:t>
            </a:r>
            <a:r>
              <a:rPr spc="-125" dirty="0"/>
              <a:t> </a:t>
            </a:r>
            <a:r>
              <a:rPr dirty="0"/>
              <a:t>I</a:t>
            </a:r>
            <a:r>
              <a:rPr spc="-130" dirty="0"/>
              <a:t> </a:t>
            </a:r>
            <a:r>
              <a:rPr dirty="0"/>
              <a:t>O</a:t>
            </a:r>
            <a:r>
              <a:rPr spc="-130" dirty="0"/>
              <a:t> </a:t>
            </a:r>
            <a:r>
              <a:rPr spc="-50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16000" y="2309513"/>
            <a:ext cx="13424535" cy="328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0080" algn="just">
              <a:lnSpc>
                <a:spcPct val="129500"/>
              </a:lnSpc>
              <a:spcBef>
                <a:spcPts val="95"/>
              </a:spcBef>
            </a:pPr>
            <a:r>
              <a:rPr sz="2750" spc="50" dirty="0">
                <a:solidFill>
                  <a:srgbClr val="2A2B2F"/>
                </a:solidFill>
                <a:latin typeface="Trebuchet MS"/>
                <a:cs typeface="Trebuchet MS"/>
              </a:rPr>
              <a:t>In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45" dirty="0">
                <a:solidFill>
                  <a:srgbClr val="2A2B2F"/>
                </a:solidFill>
                <a:latin typeface="Trebuchet MS"/>
                <a:cs typeface="Trebuchet MS"/>
              </a:rPr>
              <a:t>conclusion,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2A2B2F"/>
                </a:solidFill>
                <a:latin typeface="Trebuchet MS"/>
                <a:cs typeface="Trebuchet MS"/>
              </a:rPr>
              <a:t>Detection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5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45" dirty="0">
                <a:solidFill>
                  <a:srgbClr val="2A2B2F"/>
                </a:solidFill>
                <a:latin typeface="Trebuchet MS"/>
                <a:cs typeface="Trebuchet MS"/>
              </a:rPr>
              <a:t>using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10" dirty="0">
                <a:solidFill>
                  <a:srgbClr val="2A2B2F"/>
                </a:solidFill>
                <a:latin typeface="Trebuchet MS"/>
                <a:cs typeface="Trebuchet MS"/>
              </a:rPr>
              <a:t>Deep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Learning</a:t>
            </a:r>
            <a:r>
              <a:rPr sz="2750" spc="-10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Techniques 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with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integrated</a:t>
            </a:r>
            <a:r>
              <a:rPr sz="2750" spc="2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85" dirty="0">
                <a:solidFill>
                  <a:srgbClr val="2A2B2F"/>
                </a:solidFill>
                <a:latin typeface="Trebuchet MS"/>
                <a:cs typeface="Trebuchet MS"/>
              </a:rPr>
              <a:t>features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like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65" dirty="0">
                <a:solidFill>
                  <a:srgbClr val="2A2B2F"/>
                </a:solidFill>
                <a:latin typeface="Trebuchet MS"/>
                <a:cs typeface="Trebuchet MS"/>
              </a:rPr>
              <a:t>Translation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750" spc="29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60" dirty="0">
                <a:solidFill>
                  <a:srgbClr val="2A2B2F"/>
                </a:solidFill>
                <a:latin typeface="Trebuchet MS"/>
                <a:cs typeface="Trebuchet MS"/>
              </a:rPr>
              <a:t>Text-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to-</a:t>
            </a:r>
            <a:r>
              <a:rPr sz="2750" spc="155" dirty="0">
                <a:solidFill>
                  <a:srgbClr val="2A2B2F"/>
                </a:solidFill>
                <a:latin typeface="Trebuchet MS"/>
                <a:cs typeface="Trebuchet MS"/>
              </a:rPr>
              <a:t>Speech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5" dirty="0">
                <a:solidFill>
                  <a:srgbClr val="2A2B2F"/>
                </a:solidFill>
                <a:latin typeface="Trebuchet MS"/>
                <a:cs typeface="Trebuchet MS"/>
              </a:rPr>
              <a:t>offers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14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2750" spc="28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A2B2F"/>
                </a:solidFill>
                <a:latin typeface="Trebuchet MS"/>
                <a:cs typeface="Trebuchet MS"/>
              </a:rPr>
              <a:t>powerful </a:t>
            </a:r>
            <a:r>
              <a:rPr sz="2750" spc="65" dirty="0">
                <a:solidFill>
                  <a:srgbClr val="2A2B2F"/>
                </a:solidFill>
                <a:latin typeface="Trebuchet MS"/>
                <a:cs typeface="Trebuchet MS"/>
              </a:rPr>
              <a:t>solution</a:t>
            </a:r>
            <a:r>
              <a:rPr sz="2750" spc="6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55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80" dirty="0">
                <a:solidFill>
                  <a:srgbClr val="2A2B2F"/>
                </a:solidFill>
                <a:latin typeface="Trebuchet MS"/>
                <a:cs typeface="Trebuchet MS"/>
              </a:rPr>
              <a:t>extracting</a:t>
            </a:r>
            <a:r>
              <a:rPr sz="2750" spc="6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25" dirty="0">
                <a:solidFill>
                  <a:srgbClr val="2A2B2F"/>
                </a:solidFill>
                <a:latin typeface="Trebuchet MS"/>
                <a:cs typeface="Trebuchet MS"/>
              </a:rPr>
              <a:t>processing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65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2750" spc="6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140" dirty="0">
                <a:solidFill>
                  <a:srgbClr val="2A2B2F"/>
                </a:solidFill>
                <a:latin typeface="Trebuchet MS"/>
                <a:cs typeface="Trebuchet MS"/>
              </a:rPr>
              <a:t>images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or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50" dirty="0">
                <a:solidFill>
                  <a:srgbClr val="2A2B2F"/>
                </a:solidFill>
                <a:latin typeface="Trebuchet MS"/>
                <a:cs typeface="Trebuchet MS"/>
              </a:rPr>
              <a:t>documents.</a:t>
            </a:r>
            <a:r>
              <a:rPr sz="2750" spc="6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This </a:t>
            </a:r>
            <a:r>
              <a:rPr sz="2750" spc="85" dirty="0">
                <a:solidFill>
                  <a:srgbClr val="2A2B2F"/>
                </a:solidFill>
                <a:latin typeface="Trebuchet MS"/>
                <a:cs typeface="Trebuchet MS"/>
              </a:rPr>
              <a:t>enhanced</a:t>
            </a:r>
            <a:r>
              <a:rPr sz="2750" spc="15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145" dirty="0">
                <a:solidFill>
                  <a:srgbClr val="2A2B2F"/>
                </a:solidFill>
                <a:latin typeface="Trebuchet MS"/>
                <a:cs typeface="Trebuchet MS"/>
              </a:rPr>
              <a:t>system</a:t>
            </a:r>
            <a:r>
              <a:rPr sz="2750" spc="17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improves</a:t>
            </a:r>
            <a:r>
              <a:rPr sz="2750" spc="16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45" dirty="0">
                <a:solidFill>
                  <a:srgbClr val="2A2B2F"/>
                </a:solidFill>
                <a:latin typeface="Trebuchet MS"/>
                <a:cs typeface="Trebuchet MS"/>
              </a:rPr>
              <a:t>accessibility,</a:t>
            </a:r>
            <a:r>
              <a:rPr sz="2750" spc="16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100" dirty="0">
                <a:solidFill>
                  <a:srgbClr val="2A2B2F"/>
                </a:solidFill>
                <a:latin typeface="Trebuchet MS"/>
                <a:cs typeface="Trebuchet MS"/>
              </a:rPr>
              <a:t>enables</a:t>
            </a:r>
            <a:r>
              <a:rPr sz="2750" spc="16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55" dirty="0">
                <a:solidFill>
                  <a:srgbClr val="2A2B2F"/>
                </a:solidFill>
                <a:latin typeface="Trebuchet MS"/>
                <a:cs typeface="Trebuchet MS"/>
              </a:rPr>
              <a:t>multilingual</a:t>
            </a:r>
            <a:r>
              <a:rPr sz="2750" spc="17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support,</a:t>
            </a:r>
            <a:r>
              <a:rPr sz="2750" spc="16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75" dirty="0">
                <a:solidFill>
                  <a:srgbClr val="2A2B2F"/>
                </a:solidFill>
                <a:latin typeface="Trebuchet MS"/>
                <a:cs typeface="Trebuchet MS"/>
              </a:rPr>
              <a:t>and </a:t>
            </a:r>
            <a:r>
              <a:rPr sz="2750" spc="70" dirty="0">
                <a:solidFill>
                  <a:srgbClr val="2A2B2F"/>
                </a:solidFill>
                <a:latin typeface="Trebuchet MS"/>
                <a:cs typeface="Trebuchet MS"/>
              </a:rPr>
              <a:t>provides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150" dirty="0">
                <a:solidFill>
                  <a:srgbClr val="2A2B2F"/>
                </a:solidFill>
                <a:latin typeface="Trebuchet MS"/>
                <a:cs typeface="Trebuchet MS"/>
              </a:rPr>
              <a:t>seamless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55" dirty="0">
                <a:solidFill>
                  <a:srgbClr val="2A2B2F"/>
                </a:solidFill>
                <a:latin typeface="Trebuchet MS"/>
                <a:cs typeface="Trebuchet MS"/>
              </a:rPr>
              <a:t>audio</a:t>
            </a:r>
            <a:r>
              <a:rPr sz="2750" spc="31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2A2B2F"/>
                </a:solidFill>
                <a:latin typeface="Trebuchet MS"/>
                <a:cs typeface="Trebuchet MS"/>
              </a:rPr>
              <a:t>output,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105" dirty="0">
                <a:solidFill>
                  <a:srgbClr val="2A2B2F"/>
                </a:solidFill>
                <a:latin typeface="Trebuchet MS"/>
                <a:cs typeface="Trebuchet MS"/>
              </a:rPr>
              <a:t>ensuring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80" dirty="0">
                <a:solidFill>
                  <a:srgbClr val="2A2B2F"/>
                </a:solidFill>
                <a:latin typeface="Trebuchet MS"/>
                <a:cs typeface="Trebuchet MS"/>
              </a:rPr>
              <a:t>greater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105" dirty="0">
                <a:solidFill>
                  <a:srgbClr val="2A2B2F"/>
                </a:solidFill>
                <a:latin typeface="Trebuchet MS"/>
                <a:cs typeface="Trebuchet MS"/>
              </a:rPr>
              <a:t>user</a:t>
            </a:r>
            <a:r>
              <a:rPr sz="2750" spc="315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60" dirty="0">
                <a:solidFill>
                  <a:srgbClr val="2A2B2F"/>
                </a:solidFill>
                <a:latin typeface="Trebuchet MS"/>
                <a:cs typeface="Trebuchet MS"/>
              </a:rPr>
              <a:t>convenience</a:t>
            </a:r>
            <a:r>
              <a:rPr sz="2750" spc="320" dirty="0">
                <a:solidFill>
                  <a:srgbClr val="2A2B2F"/>
                </a:solidFill>
                <a:latin typeface="Trebuchet MS"/>
                <a:cs typeface="Trebuchet MS"/>
              </a:rPr>
              <a:t>  </a:t>
            </a:r>
            <a:r>
              <a:rPr sz="2750" spc="75" dirty="0">
                <a:solidFill>
                  <a:srgbClr val="2A2B2F"/>
                </a:solidFill>
                <a:latin typeface="Trebuchet MS"/>
                <a:cs typeface="Trebuchet MS"/>
              </a:rPr>
              <a:t>and </a:t>
            </a:r>
            <a:r>
              <a:rPr sz="2750" spc="65" dirty="0">
                <a:solidFill>
                  <a:srgbClr val="2A2B2F"/>
                </a:solidFill>
                <a:latin typeface="Trebuchet MS"/>
                <a:cs typeface="Trebuchet MS"/>
              </a:rPr>
              <a:t>engagement.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6" y="4514764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74" y="1871571"/>
            <a:ext cx="10758170" cy="258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750" b="0" spc="105" dirty="0">
                <a:latin typeface="Georgia"/>
                <a:cs typeface="Georgia"/>
              </a:rPr>
              <a:t>Thank</a:t>
            </a:r>
            <a:r>
              <a:rPr sz="16750" b="0" spc="295" dirty="0">
                <a:latin typeface="Georgia"/>
                <a:cs typeface="Georgia"/>
              </a:rPr>
              <a:t> </a:t>
            </a:r>
            <a:r>
              <a:rPr sz="16750" b="0" spc="-55" dirty="0">
                <a:latin typeface="Georgia"/>
                <a:cs typeface="Georgia"/>
              </a:rPr>
              <a:t>you!</a:t>
            </a:r>
            <a:endParaRPr sz="1675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5" name="object 5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974" y="6522487"/>
            <a:ext cx="2409824" cy="228599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0343" y="6522487"/>
            <a:ext cx="2048279" cy="2130096"/>
          </a:xfrm>
          <a:prstGeom prst="rect">
            <a:avLst/>
          </a:prstGeom>
        </p:spPr>
      </p:pic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707" y="2025969"/>
            <a:ext cx="1526857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3000" spc="100" dirty="0">
                <a:solidFill>
                  <a:srgbClr val="2A2B2F"/>
                </a:solidFill>
                <a:latin typeface="Trebuchet MS"/>
                <a:cs typeface="Trebuchet MS"/>
              </a:rPr>
              <a:t>This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project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rebuchet MS"/>
                <a:cs typeface="Trebuchet MS"/>
              </a:rPr>
              <a:t>focuses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on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2A2B2F"/>
                </a:solidFill>
                <a:latin typeface="Trebuchet MS"/>
                <a:cs typeface="Trebuchet MS"/>
              </a:rPr>
              <a:t>developing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2A2B2F"/>
                </a:solidFill>
                <a:latin typeface="Trebuchet MS"/>
                <a:cs typeface="Trebuchet MS"/>
              </a:rPr>
              <a:t>a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2A2B2F"/>
                </a:solidFill>
                <a:latin typeface="Trebuchet MS"/>
                <a:cs typeface="Trebuchet MS"/>
              </a:rPr>
              <a:t>extraction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2A2B2F"/>
                </a:solidFill>
                <a:latin typeface="Trebuchet MS"/>
                <a:cs typeface="Trebuchet MS"/>
              </a:rPr>
              <a:t>application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2A2B2F"/>
                </a:solidFill>
                <a:latin typeface="Trebuchet MS"/>
                <a:cs typeface="Trebuchet MS"/>
              </a:rPr>
              <a:t>using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2A2B2F"/>
                </a:solidFill>
                <a:latin typeface="Trebuchet MS"/>
                <a:cs typeface="Trebuchet MS"/>
              </a:rPr>
              <a:t>Deep</a:t>
            </a:r>
            <a:r>
              <a:rPr sz="3000" spc="-15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2A2B2F"/>
                </a:solidFill>
                <a:latin typeface="Trebuchet MS"/>
                <a:cs typeface="Trebuchet MS"/>
              </a:rPr>
              <a:t>Learning.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It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2A2B2F"/>
                </a:solidFill>
                <a:latin typeface="Trebuchet MS"/>
                <a:cs typeface="Trebuchet MS"/>
              </a:rPr>
              <a:t>leverages</a:t>
            </a:r>
            <a:r>
              <a:rPr sz="3000" spc="-15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220" dirty="0">
                <a:solidFill>
                  <a:srgbClr val="2A2B2F"/>
                </a:solidFill>
                <a:latin typeface="Trebuchet MS"/>
                <a:cs typeface="Trebuchet MS"/>
              </a:rPr>
              <a:t>EasyOCR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2A2B2F"/>
                </a:solidFill>
                <a:latin typeface="Trebuchet MS"/>
                <a:cs typeface="Trebuchet MS"/>
              </a:rPr>
              <a:t>library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to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accurately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extract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rebuchet MS"/>
                <a:cs typeface="Trebuchet MS"/>
              </a:rPr>
              <a:t>English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Tamil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4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2A2B2F"/>
                </a:solidFill>
                <a:latin typeface="Trebuchet MS"/>
                <a:cs typeface="Trebuchet MS"/>
              </a:rPr>
              <a:t>from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images.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75" dirty="0">
                <a:solidFill>
                  <a:srgbClr val="2A2B2F"/>
                </a:solidFill>
                <a:latin typeface="Trebuchet MS"/>
                <a:cs typeface="Trebuchet MS"/>
              </a:rPr>
              <a:t>Users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2A2B2F"/>
                </a:solidFill>
                <a:latin typeface="Trebuchet MS"/>
                <a:cs typeface="Trebuchet MS"/>
              </a:rPr>
              <a:t>can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2A2B2F"/>
                </a:solidFill>
                <a:latin typeface="Trebuchet MS"/>
                <a:cs typeface="Trebuchet MS"/>
              </a:rPr>
              <a:t>translate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2A2B2F"/>
                </a:solidFill>
                <a:latin typeface="Trebuchet MS"/>
                <a:cs typeface="Trebuchet MS"/>
              </a:rPr>
              <a:t>the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extracted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6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into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2A2B2F"/>
                </a:solidFill>
                <a:latin typeface="Trebuchet MS"/>
                <a:cs typeface="Trebuchet MS"/>
              </a:rPr>
              <a:t>different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2A2B2F"/>
                </a:solidFill>
                <a:latin typeface="Trebuchet MS"/>
                <a:cs typeface="Trebuchet MS"/>
              </a:rPr>
              <a:t>languages,</a:t>
            </a:r>
            <a:r>
              <a:rPr sz="3000" spc="-16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2A2B2F"/>
                </a:solidFill>
                <a:latin typeface="Trebuchet MS"/>
                <a:cs typeface="Trebuchet MS"/>
              </a:rPr>
              <a:t>enabling </a:t>
            </a:r>
            <a:r>
              <a:rPr sz="3000" spc="165" dirty="0">
                <a:solidFill>
                  <a:srgbClr val="2A2B2F"/>
                </a:solidFill>
                <a:latin typeface="Trebuchet MS"/>
                <a:cs typeface="Trebuchet MS"/>
              </a:rPr>
              <a:t>seamless</a:t>
            </a:r>
            <a:r>
              <a:rPr sz="30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retrieval</a:t>
            </a:r>
            <a:r>
              <a:rPr sz="30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from</a:t>
            </a:r>
            <a:r>
              <a:rPr sz="30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2A2B2F"/>
                </a:solidFill>
                <a:latin typeface="Trebuchet MS"/>
                <a:cs typeface="Trebuchet MS"/>
              </a:rPr>
              <a:t>various</a:t>
            </a:r>
            <a:r>
              <a:rPr sz="3000" spc="-11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2A2B2F"/>
                </a:solidFill>
                <a:latin typeface="Trebuchet MS"/>
                <a:cs typeface="Trebuchet MS"/>
              </a:rPr>
              <a:t>sources.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190" dirty="0"/>
              <a:t> </a:t>
            </a:r>
            <a:r>
              <a:rPr dirty="0"/>
              <a:t>B</a:t>
            </a:r>
            <a:r>
              <a:rPr spc="-125" dirty="0"/>
              <a:t> </a:t>
            </a:r>
            <a:r>
              <a:rPr spc="-560" dirty="0"/>
              <a:t>J</a:t>
            </a:r>
            <a:r>
              <a:rPr spc="-95" dirty="0"/>
              <a:t> </a:t>
            </a:r>
            <a:r>
              <a:rPr dirty="0"/>
              <a:t>E</a:t>
            </a:r>
            <a:r>
              <a:rPr spc="-125" dirty="0"/>
              <a:t> </a:t>
            </a:r>
            <a:r>
              <a:rPr dirty="0"/>
              <a:t>C</a:t>
            </a:r>
            <a:r>
              <a:rPr spc="-130" dirty="0"/>
              <a:t> </a:t>
            </a:r>
            <a:r>
              <a:rPr dirty="0"/>
              <a:t>T</a:t>
            </a:r>
            <a:r>
              <a:rPr spc="-125" dirty="0"/>
              <a:t> </a:t>
            </a:r>
            <a:r>
              <a:rPr dirty="0"/>
              <a:t>I</a:t>
            </a:r>
            <a:r>
              <a:rPr spc="-125" dirty="0"/>
              <a:t> </a:t>
            </a:r>
            <a:r>
              <a:rPr spc="-235" dirty="0"/>
              <a:t>V</a:t>
            </a:r>
            <a:r>
              <a:rPr spc="-95" dirty="0"/>
              <a:t> </a:t>
            </a:r>
            <a:r>
              <a:rPr spc="-50"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8" name="object 8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171" y="1009681"/>
            <a:ext cx="6231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9815" algn="l"/>
              </a:tabLst>
            </a:pPr>
            <a:r>
              <a:rPr dirty="0"/>
              <a:t>E</a:t>
            </a:r>
            <a:r>
              <a:rPr spc="-155" dirty="0"/>
              <a:t> </a:t>
            </a:r>
            <a:r>
              <a:rPr dirty="0"/>
              <a:t>X</a:t>
            </a:r>
            <a:r>
              <a:rPr spc="-150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85" dirty="0"/>
              <a:t>S</a:t>
            </a:r>
            <a:r>
              <a:rPr spc="-150" dirty="0"/>
              <a:t> </a:t>
            </a:r>
            <a:r>
              <a:rPr dirty="0"/>
              <a:t>T</a:t>
            </a:r>
            <a:r>
              <a:rPr spc="-150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dirty="0"/>
              <a:t>N</a:t>
            </a:r>
            <a:r>
              <a:rPr spc="-150" dirty="0"/>
              <a:t> </a:t>
            </a:r>
            <a:r>
              <a:rPr spc="-60" dirty="0"/>
              <a:t>G</a:t>
            </a:r>
            <a:r>
              <a:rPr dirty="0"/>
              <a:t>	</a:t>
            </a:r>
            <a:r>
              <a:rPr spc="85" dirty="0"/>
              <a:t>S</a:t>
            </a:r>
            <a:r>
              <a:rPr spc="-145" dirty="0"/>
              <a:t> </a:t>
            </a:r>
            <a:r>
              <a:rPr spc="-405" dirty="0"/>
              <a:t>Y</a:t>
            </a:r>
            <a:r>
              <a:rPr spc="-95" dirty="0"/>
              <a:t> </a:t>
            </a:r>
            <a:r>
              <a:rPr spc="85" dirty="0"/>
              <a:t>S</a:t>
            </a:r>
            <a:r>
              <a:rPr spc="-120" dirty="0"/>
              <a:t> </a:t>
            </a:r>
            <a:r>
              <a:rPr dirty="0"/>
              <a:t>T</a:t>
            </a:r>
            <a:r>
              <a:rPr spc="-12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307" y="2391094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1407" y="2025969"/>
            <a:ext cx="11911330" cy="3073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000" spc="215" dirty="0">
                <a:solidFill>
                  <a:srgbClr val="2A2B2F"/>
                </a:solidFill>
                <a:latin typeface="Trebuchet MS"/>
                <a:cs typeface="Trebuchet MS"/>
              </a:rPr>
              <a:t>Uses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rebuchet MS"/>
                <a:cs typeface="Trebuchet MS"/>
              </a:rPr>
              <a:t>OpenCV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2A2B2F"/>
                </a:solidFill>
                <a:latin typeface="Trebuchet MS"/>
                <a:cs typeface="Trebuchet MS"/>
              </a:rPr>
              <a:t>Tesseract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235" dirty="0">
                <a:solidFill>
                  <a:srgbClr val="2A2B2F"/>
                </a:solidFill>
                <a:latin typeface="Trebuchet MS"/>
                <a:cs typeface="Trebuchet MS"/>
              </a:rPr>
              <a:t>OCR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2A2B2F"/>
                </a:solidFill>
                <a:latin typeface="Trebuchet MS"/>
                <a:cs typeface="Trebuchet MS"/>
              </a:rPr>
              <a:t>for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2A2B2F"/>
                </a:solidFill>
                <a:latin typeface="Trebuchet MS"/>
                <a:cs typeface="Trebuchet MS"/>
              </a:rPr>
              <a:t>text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2A2B2F"/>
                </a:solidFill>
                <a:latin typeface="Trebuchet MS"/>
                <a:cs typeface="Trebuchet MS"/>
              </a:rPr>
              <a:t>extraction.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</a:pPr>
            <a:r>
              <a:rPr sz="3000" spc="165" dirty="0">
                <a:solidFill>
                  <a:srgbClr val="2A2B2F"/>
                </a:solidFill>
                <a:latin typeface="Trebuchet MS"/>
                <a:cs typeface="Trebuchet MS"/>
              </a:rPr>
              <a:t>Supports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only</a:t>
            </a:r>
            <a:r>
              <a:rPr sz="30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2A2B2F"/>
                </a:solidFill>
                <a:latin typeface="Trebuchet MS"/>
                <a:cs typeface="Trebuchet MS"/>
              </a:rPr>
              <a:t>English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2A2B2F"/>
                </a:solidFill>
                <a:latin typeface="Trebuchet MS"/>
                <a:cs typeface="Trebuchet MS"/>
              </a:rPr>
              <a:t>by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default;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2A2B2F"/>
                </a:solidFill>
                <a:latin typeface="Trebuchet MS"/>
                <a:cs typeface="Trebuchet MS"/>
              </a:rPr>
              <a:t>extensions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require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extra</a:t>
            </a:r>
            <a:r>
              <a:rPr sz="3000" spc="-12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2A2B2F"/>
                </a:solidFill>
                <a:latin typeface="Trebuchet MS"/>
                <a:cs typeface="Trebuchet MS"/>
              </a:rPr>
              <a:t>models. </a:t>
            </a:r>
            <a:r>
              <a:rPr sz="3000" spc="210" dirty="0">
                <a:solidFill>
                  <a:srgbClr val="2A2B2F"/>
                </a:solidFill>
                <a:latin typeface="Trebuchet MS"/>
                <a:cs typeface="Trebuchet MS"/>
              </a:rPr>
              <a:t>No</a:t>
            </a:r>
            <a:r>
              <a:rPr sz="30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2A2B2F"/>
                </a:solidFill>
                <a:latin typeface="Trebuchet MS"/>
                <a:cs typeface="Trebuchet MS"/>
              </a:rPr>
              <a:t>real-</a:t>
            </a:r>
            <a:r>
              <a:rPr sz="3000" dirty="0">
                <a:solidFill>
                  <a:srgbClr val="2A2B2F"/>
                </a:solidFill>
                <a:latin typeface="Trebuchet MS"/>
                <a:cs typeface="Trebuchet MS"/>
              </a:rPr>
              <a:t>time</a:t>
            </a:r>
            <a:r>
              <a:rPr sz="3000" spc="-13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2A2B2F"/>
                </a:solidFill>
                <a:latin typeface="Trebuchet MS"/>
                <a:cs typeface="Trebuchet MS"/>
              </a:rPr>
              <a:t>camera</a:t>
            </a:r>
            <a:r>
              <a:rPr sz="3000" spc="-12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scanning.</a:t>
            </a:r>
            <a:endParaRPr sz="3000">
              <a:latin typeface="Trebuchet MS"/>
              <a:cs typeface="Trebuchet MS"/>
            </a:endParaRPr>
          </a:p>
          <a:p>
            <a:pPr marL="12700" marR="267970">
              <a:lnSpc>
                <a:spcPct val="133300"/>
              </a:lnSpc>
            </a:pP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Requires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2A2B2F"/>
                </a:solidFill>
                <a:latin typeface="Trebuchet MS"/>
                <a:cs typeface="Trebuchet MS"/>
              </a:rPr>
              <a:t>manual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2A2B2F"/>
                </a:solidFill>
                <a:latin typeface="Trebuchet MS"/>
                <a:cs typeface="Trebuchet MS"/>
              </a:rPr>
              <a:t>setup</a:t>
            </a:r>
            <a:r>
              <a:rPr sz="30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2A2B2F"/>
                </a:solidFill>
                <a:latin typeface="Trebuchet MS"/>
                <a:cs typeface="Trebuchet MS"/>
              </a:rPr>
              <a:t>of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OpenCV,</a:t>
            </a:r>
            <a:r>
              <a:rPr sz="30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2A2B2F"/>
                </a:solidFill>
                <a:latin typeface="Trebuchet MS"/>
                <a:cs typeface="Trebuchet MS"/>
              </a:rPr>
              <a:t>Tesseract,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and</a:t>
            </a:r>
            <a:r>
              <a:rPr sz="3000" spc="-17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2A2B2F"/>
                </a:solidFill>
                <a:latin typeface="Trebuchet MS"/>
                <a:cs typeface="Trebuchet MS"/>
              </a:rPr>
              <a:t>dependencies. </a:t>
            </a:r>
            <a:r>
              <a:rPr sz="3000" spc="180" dirty="0">
                <a:solidFill>
                  <a:srgbClr val="2A2B2F"/>
                </a:solidFill>
                <a:latin typeface="Trebuchet MS"/>
                <a:cs typeface="Trebuchet MS"/>
              </a:rPr>
              <a:t>Language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2A2B2F"/>
                </a:solidFill>
                <a:latin typeface="Trebuchet MS"/>
                <a:cs typeface="Trebuchet MS"/>
              </a:rPr>
              <a:t>models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2A2B2F"/>
                </a:solidFill>
                <a:latin typeface="Trebuchet MS"/>
                <a:cs typeface="Trebuchet MS"/>
              </a:rPr>
              <a:t>need</a:t>
            </a:r>
            <a:r>
              <a:rPr sz="3000" spc="-180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2A2B2F"/>
                </a:solidFill>
                <a:latin typeface="Trebuchet MS"/>
                <a:cs typeface="Trebuchet MS"/>
              </a:rPr>
              <a:t>separate</a:t>
            </a:r>
            <a:r>
              <a:rPr sz="3000" spc="-175" dirty="0">
                <a:solidFill>
                  <a:srgbClr val="2A2B2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2A2B2F"/>
                </a:solidFill>
                <a:latin typeface="Trebuchet MS"/>
                <a:cs typeface="Trebuchet MS"/>
              </a:rPr>
              <a:t>installation.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307" y="3000694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307" y="3610294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307" y="4219894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9307" y="4829494"/>
            <a:ext cx="123825" cy="1238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13" name="object 13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171" y="1009681"/>
            <a:ext cx="662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9704" algn="l"/>
              </a:tabLst>
            </a:pPr>
            <a:r>
              <a:rPr spc="120" dirty="0"/>
              <a:t>P</a:t>
            </a:r>
            <a:r>
              <a:rPr spc="-125" dirty="0"/>
              <a:t> </a:t>
            </a:r>
            <a:r>
              <a:rPr dirty="0"/>
              <a:t>R</a:t>
            </a:r>
            <a:r>
              <a:rPr spc="-125" dirty="0"/>
              <a:t> </a:t>
            </a:r>
            <a:r>
              <a:rPr dirty="0"/>
              <a:t>O</a:t>
            </a:r>
            <a:r>
              <a:rPr spc="-125" dirty="0"/>
              <a:t> </a:t>
            </a:r>
            <a:r>
              <a:rPr spc="120" dirty="0"/>
              <a:t>P</a:t>
            </a:r>
            <a:r>
              <a:rPr spc="-125" dirty="0"/>
              <a:t> </a:t>
            </a:r>
            <a:r>
              <a:rPr dirty="0"/>
              <a:t>O</a:t>
            </a:r>
            <a:r>
              <a:rPr spc="-125" dirty="0"/>
              <a:t> </a:t>
            </a:r>
            <a:r>
              <a:rPr spc="85" dirty="0"/>
              <a:t>S</a:t>
            </a:r>
            <a:r>
              <a:rPr spc="-125" dirty="0"/>
              <a:t> </a:t>
            </a:r>
            <a:r>
              <a:rPr dirty="0"/>
              <a:t>E</a:t>
            </a:r>
            <a:r>
              <a:rPr spc="-125" dirty="0"/>
              <a:t> </a:t>
            </a:r>
            <a:r>
              <a:rPr spc="150" dirty="0"/>
              <a:t>D</a:t>
            </a:r>
            <a:r>
              <a:rPr dirty="0"/>
              <a:t>	</a:t>
            </a:r>
            <a:r>
              <a:rPr spc="85" dirty="0"/>
              <a:t>S</a:t>
            </a:r>
            <a:r>
              <a:rPr spc="-145" dirty="0"/>
              <a:t> </a:t>
            </a:r>
            <a:r>
              <a:rPr spc="-405" dirty="0"/>
              <a:t>Y</a:t>
            </a:r>
            <a:r>
              <a:rPr spc="-95" dirty="0"/>
              <a:t> </a:t>
            </a:r>
            <a:r>
              <a:rPr spc="85" dirty="0"/>
              <a:t>S</a:t>
            </a:r>
            <a:r>
              <a:rPr spc="-120" dirty="0"/>
              <a:t> </a:t>
            </a:r>
            <a:r>
              <a:rPr dirty="0"/>
              <a:t>T</a:t>
            </a:r>
            <a:r>
              <a:rPr spc="-12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50" dirty="0"/>
              <a:t>M</a:t>
            </a:r>
          </a:p>
        </p:txBody>
      </p:sp>
      <p:sp>
        <p:nvSpPr>
          <p:cNvPr id="3" name="object 3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729620" y="8666930"/>
            <a:ext cx="503555" cy="733425"/>
            <a:chOff x="16729620" y="8666930"/>
            <a:chExt cx="503555" cy="733425"/>
          </a:xfrm>
        </p:grpSpPr>
        <p:sp>
          <p:nvSpPr>
            <p:cNvPr id="7" name="object 7"/>
            <p:cNvSpPr/>
            <p:nvPr/>
          </p:nvSpPr>
          <p:spPr>
            <a:xfrm>
              <a:off x="16843614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89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13789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1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1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94641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24762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927018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03778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81157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94157" y="8953471"/>
              <a:ext cx="67174" cy="10152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70" y="8953471"/>
              <a:ext cx="67212" cy="1015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16017" y="8790932"/>
              <a:ext cx="330835" cy="70485"/>
            </a:xfrm>
            <a:custGeom>
              <a:avLst/>
              <a:gdLst/>
              <a:ahLst/>
              <a:cxnLst/>
              <a:rect l="l" t="t" r="r" b="b"/>
              <a:pathLst>
                <a:path w="330834" h="70484">
                  <a:moveTo>
                    <a:pt x="35375" y="0"/>
                  </a:moveTo>
                  <a:lnTo>
                    <a:pt x="0" y="0"/>
                  </a:lnTo>
                  <a:lnTo>
                    <a:pt x="0" y="70106"/>
                  </a:lnTo>
                  <a:lnTo>
                    <a:pt x="35375" y="70106"/>
                  </a:lnTo>
                </a:path>
                <a:path w="330834" h="70484">
                  <a:moveTo>
                    <a:pt x="294892" y="0"/>
                  </a:moveTo>
                  <a:lnTo>
                    <a:pt x="330268" y="0"/>
                  </a:lnTo>
                  <a:lnTo>
                    <a:pt x="330268" y="70106"/>
                  </a:lnTo>
                  <a:lnTo>
                    <a:pt x="294892" y="70106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9771" y="2430450"/>
            <a:ext cx="123825" cy="12382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2708" y="2920987"/>
            <a:ext cx="133350" cy="133349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92708" y="3911587"/>
            <a:ext cx="133350" cy="13334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49771" y="4411650"/>
            <a:ext cx="123825" cy="12382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2708" y="4902187"/>
            <a:ext cx="133350" cy="13334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49771" y="5897550"/>
            <a:ext cx="123825" cy="123824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92708" y="6388087"/>
            <a:ext cx="133350" cy="133349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4455" rIns="0" bIns="0" rtlCol="0">
            <a:spAutoFit/>
          </a:bodyPr>
          <a:lstStyle/>
          <a:p>
            <a:pPr marL="650240">
              <a:lnSpc>
                <a:spcPct val="100000"/>
              </a:lnSpc>
              <a:spcBef>
                <a:spcPts val="400"/>
              </a:spcBef>
            </a:pPr>
            <a:r>
              <a:rPr b="0" spc="220" dirty="0">
                <a:latin typeface="Trebuchet MS"/>
                <a:cs typeface="Trebuchet MS"/>
              </a:rPr>
              <a:t>EasyOCR</a:t>
            </a:r>
            <a:r>
              <a:rPr b="0" spc="-17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Library:</a:t>
            </a:r>
          </a:p>
          <a:p>
            <a:pPr marL="1297305" marR="1292225" indent="89535">
              <a:lnSpc>
                <a:spcPct val="108300"/>
              </a:lnSpc>
            </a:pPr>
            <a:r>
              <a:rPr b="0" spc="225" dirty="0">
                <a:latin typeface="Trebuchet MS"/>
                <a:cs typeface="Trebuchet MS"/>
              </a:rPr>
              <a:t>An</a:t>
            </a:r>
            <a:r>
              <a:rPr b="0" spc="-120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open-</a:t>
            </a:r>
            <a:r>
              <a:rPr b="0" spc="110" dirty="0">
                <a:latin typeface="Trebuchet MS"/>
                <a:cs typeface="Trebuchet MS"/>
              </a:rPr>
              <a:t>source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tool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60" dirty="0">
                <a:latin typeface="Trebuchet MS"/>
                <a:cs typeface="Trebuchet MS"/>
              </a:rPr>
              <a:t>for</a:t>
            </a:r>
            <a:r>
              <a:rPr b="0" spc="-120" dirty="0">
                <a:latin typeface="Trebuchet MS"/>
                <a:cs typeface="Trebuchet MS"/>
              </a:rPr>
              <a:t> </a:t>
            </a:r>
            <a:r>
              <a:rPr b="0" spc="95" dirty="0">
                <a:latin typeface="Trebuchet MS"/>
                <a:cs typeface="Trebuchet MS"/>
              </a:rPr>
              <a:t>extracting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multi-</a:t>
            </a:r>
            <a:r>
              <a:rPr b="0" spc="90" dirty="0">
                <a:latin typeface="Trebuchet MS"/>
                <a:cs typeface="Trebuchet MS"/>
              </a:rPr>
              <a:t>lingual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70" dirty="0">
                <a:latin typeface="Trebuchet MS"/>
                <a:cs typeface="Trebuchet MS"/>
              </a:rPr>
              <a:t>text</a:t>
            </a:r>
            <a:r>
              <a:rPr b="0" spc="-120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from</a:t>
            </a:r>
            <a:r>
              <a:rPr b="0" spc="-114" dirty="0">
                <a:latin typeface="Trebuchet MS"/>
                <a:cs typeface="Trebuchet MS"/>
              </a:rPr>
              <a:t> </a:t>
            </a:r>
            <a:r>
              <a:rPr b="0" spc="70" dirty="0">
                <a:latin typeface="Trebuchet MS"/>
                <a:cs typeface="Trebuchet MS"/>
              </a:rPr>
              <a:t>images, </a:t>
            </a:r>
            <a:r>
              <a:rPr b="0" spc="100" dirty="0">
                <a:latin typeface="Trebuchet MS"/>
                <a:cs typeface="Trebuchet MS"/>
              </a:rPr>
              <a:t>simplifying</a:t>
            </a:r>
            <a:r>
              <a:rPr b="0" spc="-175" dirty="0">
                <a:latin typeface="Trebuchet MS"/>
                <a:cs typeface="Trebuchet MS"/>
              </a:rPr>
              <a:t> </a:t>
            </a:r>
            <a:r>
              <a:rPr b="0" spc="235" dirty="0">
                <a:latin typeface="Trebuchet MS"/>
                <a:cs typeface="Trebuchet MS"/>
              </a:rPr>
              <a:t>OCR</a:t>
            </a:r>
            <a:r>
              <a:rPr b="0" spc="-175" dirty="0">
                <a:latin typeface="Trebuchet MS"/>
                <a:cs typeface="Trebuchet MS"/>
              </a:rPr>
              <a:t> </a:t>
            </a:r>
            <a:r>
              <a:rPr b="0" spc="-10" dirty="0">
                <a:latin typeface="Trebuchet MS"/>
                <a:cs typeface="Trebuchet MS"/>
              </a:rPr>
              <a:t>implementation.</a:t>
            </a:r>
          </a:p>
          <a:p>
            <a:pPr marL="1297305">
              <a:lnSpc>
                <a:spcPct val="100000"/>
              </a:lnSpc>
              <a:spcBef>
                <a:spcPts val="300"/>
              </a:spcBef>
            </a:pPr>
            <a:r>
              <a:rPr b="0" spc="125" dirty="0">
                <a:latin typeface="Trebuchet MS"/>
                <a:cs typeface="Trebuchet MS"/>
              </a:rPr>
              <a:t>Creates</a:t>
            </a:r>
            <a:r>
              <a:rPr b="0" spc="-165" dirty="0">
                <a:latin typeface="Trebuchet MS"/>
                <a:cs typeface="Trebuchet MS"/>
              </a:rPr>
              <a:t> </a:t>
            </a:r>
            <a:r>
              <a:rPr b="0" spc="140" dirty="0">
                <a:latin typeface="Trebuchet MS"/>
                <a:cs typeface="Trebuchet MS"/>
              </a:rPr>
              <a:t>shadow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85" dirty="0">
                <a:latin typeface="Trebuchet MS"/>
                <a:cs typeface="Trebuchet MS"/>
              </a:rPr>
              <a:t>of</a:t>
            </a:r>
            <a:r>
              <a:rPr b="0" spc="-165" dirty="0">
                <a:latin typeface="Trebuchet MS"/>
                <a:cs typeface="Trebuchet MS"/>
              </a:rPr>
              <a:t> </a:t>
            </a:r>
            <a:r>
              <a:rPr b="0" spc="55" dirty="0">
                <a:latin typeface="Trebuchet MS"/>
                <a:cs typeface="Trebuchet MS"/>
              </a:rPr>
              <a:t>the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70" dirty="0">
                <a:latin typeface="Trebuchet MS"/>
                <a:cs typeface="Trebuchet MS"/>
              </a:rPr>
              <a:t>text</a:t>
            </a:r>
            <a:r>
              <a:rPr b="0" spc="-165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to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65" dirty="0">
                <a:latin typeface="Trebuchet MS"/>
                <a:cs typeface="Trebuchet MS"/>
              </a:rPr>
              <a:t>detect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55" dirty="0">
                <a:latin typeface="Trebuchet MS"/>
                <a:cs typeface="Trebuchet MS"/>
              </a:rPr>
              <a:t>the</a:t>
            </a:r>
            <a:r>
              <a:rPr b="0" spc="-165" dirty="0">
                <a:latin typeface="Trebuchet MS"/>
                <a:cs typeface="Trebuchet MS"/>
              </a:rPr>
              <a:t> </a:t>
            </a:r>
            <a:r>
              <a:rPr b="0" spc="45" dirty="0">
                <a:latin typeface="Trebuchet MS"/>
                <a:cs typeface="Trebuchet MS"/>
              </a:rPr>
              <a:t>characters.</a:t>
            </a:r>
          </a:p>
          <a:p>
            <a:pPr marL="650240">
              <a:lnSpc>
                <a:spcPct val="100000"/>
              </a:lnSpc>
              <a:spcBef>
                <a:spcPts val="300"/>
              </a:spcBef>
            </a:pPr>
            <a:r>
              <a:rPr b="0" spc="100" dirty="0">
                <a:latin typeface="Trebuchet MS"/>
                <a:cs typeface="Trebuchet MS"/>
              </a:rPr>
              <a:t>Real-</a:t>
            </a:r>
            <a:r>
              <a:rPr b="0" dirty="0">
                <a:latin typeface="Trebuchet MS"/>
                <a:cs typeface="Trebuchet MS"/>
              </a:rPr>
              <a:t>time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100" dirty="0">
                <a:latin typeface="Trebuchet MS"/>
                <a:cs typeface="Trebuchet MS"/>
              </a:rPr>
              <a:t>Scanning:</a:t>
            </a:r>
          </a:p>
          <a:p>
            <a:pPr marL="1297305" marR="5080">
              <a:lnSpc>
                <a:spcPct val="108300"/>
              </a:lnSpc>
            </a:pPr>
            <a:r>
              <a:rPr b="0" spc="165" dirty="0">
                <a:latin typeface="Trebuchet MS"/>
                <a:cs typeface="Trebuchet MS"/>
              </a:rPr>
              <a:t>Supports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live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70" dirty="0">
                <a:latin typeface="Trebuchet MS"/>
                <a:cs typeface="Trebuchet MS"/>
              </a:rPr>
              <a:t>text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60" dirty="0">
                <a:latin typeface="Trebuchet MS"/>
                <a:cs typeface="Trebuchet MS"/>
              </a:rPr>
              <a:t>detection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160" dirty="0">
                <a:latin typeface="Trebuchet MS"/>
                <a:cs typeface="Trebuchet MS"/>
              </a:rPr>
              <a:t>using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140" dirty="0">
                <a:latin typeface="Trebuchet MS"/>
                <a:cs typeface="Trebuchet MS"/>
              </a:rPr>
              <a:t>webcams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or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50" dirty="0">
                <a:latin typeface="Trebuchet MS"/>
                <a:cs typeface="Trebuchet MS"/>
              </a:rPr>
              <a:t>mobile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125" dirty="0">
                <a:latin typeface="Trebuchet MS"/>
                <a:cs typeface="Trebuchet MS"/>
              </a:rPr>
              <a:t>cameras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60" dirty="0">
                <a:latin typeface="Trebuchet MS"/>
                <a:cs typeface="Trebuchet MS"/>
              </a:rPr>
              <a:t>for</a:t>
            </a:r>
            <a:r>
              <a:rPr b="0" spc="-160" dirty="0">
                <a:latin typeface="Trebuchet MS"/>
                <a:cs typeface="Trebuchet MS"/>
              </a:rPr>
              <a:t> </a:t>
            </a:r>
            <a:r>
              <a:rPr b="0" spc="80" dirty="0">
                <a:latin typeface="Trebuchet MS"/>
                <a:cs typeface="Trebuchet MS"/>
              </a:rPr>
              <a:t>instant </a:t>
            </a:r>
            <a:r>
              <a:rPr b="0" spc="-10" dirty="0">
                <a:latin typeface="Trebuchet MS"/>
                <a:cs typeface="Trebuchet MS"/>
              </a:rPr>
              <a:t>recognition.</a:t>
            </a:r>
          </a:p>
          <a:p>
            <a:pPr marL="650240">
              <a:lnSpc>
                <a:spcPct val="100000"/>
              </a:lnSpc>
              <a:spcBef>
                <a:spcPts val="300"/>
              </a:spcBef>
            </a:pPr>
            <a:r>
              <a:rPr b="0" spc="-10" dirty="0">
                <a:latin typeface="Trebuchet MS"/>
                <a:cs typeface="Trebuchet MS"/>
              </a:rPr>
              <a:t>Translation:</a:t>
            </a:r>
          </a:p>
          <a:p>
            <a:pPr marL="1297305" marR="422275">
              <a:lnSpc>
                <a:spcPct val="108300"/>
              </a:lnSpc>
            </a:pPr>
            <a:r>
              <a:rPr b="0" spc="150" dirty="0">
                <a:latin typeface="Trebuchet MS"/>
                <a:cs typeface="Trebuchet MS"/>
              </a:rPr>
              <a:t>Allows</a:t>
            </a:r>
            <a:r>
              <a:rPr b="0" spc="-155" dirty="0">
                <a:latin typeface="Trebuchet MS"/>
                <a:cs typeface="Trebuchet MS"/>
              </a:rPr>
              <a:t> </a:t>
            </a:r>
            <a:r>
              <a:rPr b="0" spc="75" dirty="0">
                <a:latin typeface="Trebuchet MS"/>
                <a:cs typeface="Trebuchet MS"/>
              </a:rPr>
              <a:t>translation</a:t>
            </a:r>
            <a:r>
              <a:rPr b="0" spc="-150" dirty="0">
                <a:latin typeface="Trebuchet MS"/>
                <a:cs typeface="Trebuchet MS"/>
              </a:rPr>
              <a:t> </a:t>
            </a:r>
            <a:r>
              <a:rPr b="0" spc="85" dirty="0">
                <a:latin typeface="Trebuchet MS"/>
                <a:cs typeface="Trebuchet MS"/>
              </a:rPr>
              <a:t>of</a:t>
            </a:r>
            <a:r>
              <a:rPr b="0" spc="-150" dirty="0">
                <a:latin typeface="Trebuchet MS"/>
                <a:cs typeface="Trebuchet MS"/>
              </a:rPr>
              <a:t> </a:t>
            </a:r>
            <a:r>
              <a:rPr b="0" spc="80" dirty="0">
                <a:latin typeface="Trebuchet MS"/>
                <a:cs typeface="Trebuchet MS"/>
              </a:rPr>
              <a:t>extracted</a:t>
            </a:r>
            <a:r>
              <a:rPr b="0" spc="-155" dirty="0">
                <a:latin typeface="Trebuchet MS"/>
                <a:cs typeface="Trebuchet MS"/>
              </a:rPr>
              <a:t> </a:t>
            </a:r>
            <a:r>
              <a:rPr b="0" spc="70" dirty="0">
                <a:latin typeface="Trebuchet MS"/>
                <a:cs typeface="Trebuchet MS"/>
              </a:rPr>
              <a:t>text</a:t>
            </a:r>
            <a:r>
              <a:rPr b="0" spc="-150" dirty="0">
                <a:latin typeface="Trebuchet MS"/>
                <a:cs typeface="Trebuchet MS"/>
              </a:rPr>
              <a:t> </a:t>
            </a:r>
            <a:r>
              <a:rPr b="0" dirty="0">
                <a:latin typeface="Trebuchet MS"/>
                <a:cs typeface="Trebuchet MS"/>
              </a:rPr>
              <a:t>into</a:t>
            </a:r>
            <a:r>
              <a:rPr b="0" spc="-150" dirty="0">
                <a:latin typeface="Trebuchet MS"/>
                <a:cs typeface="Trebuchet MS"/>
              </a:rPr>
              <a:t> </a:t>
            </a:r>
            <a:r>
              <a:rPr b="0" spc="45" dirty="0">
                <a:latin typeface="Trebuchet MS"/>
                <a:cs typeface="Trebuchet MS"/>
              </a:rPr>
              <a:t>multiple</a:t>
            </a:r>
            <a:r>
              <a:rPr b="0" spc="-155" dirty="0">
                <a:latin typeface="Trebuchet MS"/>
                <a:cs typeface="Trebuchet MS"/>
              </a:rPr>
              <a:t> </a:t>
            </a:r>
            <a:r>
              <a:rPr b="0" spc="120" dirty="0">
                <a:latin typeface="Trebuchet MS"/>
                <a:cs typeface="Trebuchet MS"/>
              </a:rPr>
              <a:t>languages,</a:t>
            </a:r>
            <a:r>
              <a:rPr b="0" spc="-150" dirty="0">
                <a:latin typeface="Trebuchet MS"/>
                <a:cs typeface="Trebuchet MS"/>
              </a:rPr>
              <a:t> </a:t>
            </a:r>
            <a:r>
              <a:rPr b="0" spc="100" dirty="0">
                <a:latin typeface="Trebuchet MS"/>
                <a:cs typeface="Trebuchet MS"/>
              </a:rPr>
              <a:t>enhancing </a:t>
            </a:r>
            <a:r>
              <a:rPr b="0" spc="45" dirty="0">
                <a:latin typeface="Trebuchet MS"/>
                <a:cs typeface="Trebuchet MS"/>
              </a:rPr>
              <a:t>accessibility.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807226" y="9185244"/>
            <a:ext cx="338455" cy="215265"/>
            <a:chOff x="16807226" y="9185244"/>
            <a:chExt cx="338455" cy="215265"/>
          </a:xfrm>
        </p:grpSpPr>
        <p:sp>
          <p:nvSpPr>
            <p:cNvPr id="6" name="object 6"/>
            <p:cNvSpPr/>
            <p:nvPr/>
          </p:nvSpPr>
          <p:spPr>
            <a:xfrm>
              <a:off x="16843616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3790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90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4642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2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2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24763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03779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81158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4158" y="8953470"/>
            <a:ext cx="67174" cy="101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0971" y="8953470"/>
            <a:ext cx="67212" cy="10152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816018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35375" y="0"/>
                </a:moveTo>
                <a:lnTo>
                  <a:pt x="0" y="0"/>
                </a:lnTo>
                <a:lnTo>
                  <a:pt x="0" y="70106"/>
                </a:lnTo>
                <a:lnTo>
                  <a:pt x="35375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729620" y="8666930"/>
            <a:ext cx="503555" cy="568325"/>
            <a:chOff x="16729620" y="8666930"/>
            <a:chExt cx="503555" cy="568325"/>
          </a:xfrm>
        </p:grpSpPr>
        <p:sp>
          <p:nvSpPr>
            <p:cNvPr id="21" name="object 21"/>
            <p:cNvSpPr/>
            <p:nvPr/>
          </p:nvSpPr>
          <p:spPr>
            <a:xfrm>
              <a:off x="17110910" y="8790932"/>
              <a:ext cx="35560" cy="70485"/>
            </a:xfrm>
            <a:custGeom>
              <a:avLst/>
              <a:gdLst/>
              <a:ahLst/>
              <a:cxnLst/>
              <a:rect l="l" t="t" r="r" b="b"/>
              <a:pathLst>
                <a:path w="35559" h="70484">
                  <a:moveTo>
                    <a:pt x="0" y="0"/>
                  </a:moveTo>
                  <a:lnTo>
                    <a:pt x="35375" y="0"/>
                  </a:lnTo>
                  <a:lnTo>
                    <a:pt x="35375" y="70106"/>
                  </a:lnTo>
                  <a:lnTo>
                    <a:pt x="0" y="70106"/>
                  </a:lnTo>
                </a:path>
              </a:pathLst>
            </a:custGeom>
            <a:ln w="1307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520303" y="3362593"/>
            <a:ext cx="2912745" cy="2279650"/>
            <a:chOff x="9520303" y="3362593"/>
            <a:chExt cx="2912745" cy="2279650"/>
          </a:xfrm>
        </p:grpSpPr>
        <p:sp>
          <p:nvSpPr>
            <p:cNvPr id="46" name="object 46"/>
            <p:cNvSpPr/>
            <p:nvPr/>
          </p:nvSpPr>
          <p:spPr>
            <a:xfrm>
              <a:off x="9520303" y="3362593"/>
              <a:ext cx="2912745" cy="2279650"/>
            </a:xfrm>
            <a:custGeom>
              <a:avLst/>
              <a:gdLst/>
              <a:ahLst/>
              <a:cxnLst/>
              <a:rect l="l" t="t" r="r" b="b"/>
              <a:pathLst>
                <a:path w="2912745" h="2279650">
                  <a:moveTo>
                    <a:pt x="2912119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912119" y="0"/>
                  </a:lnTo>
                  <a:lnTo>
                    <a:pt x="2912119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3910168"/>
              <a:ext cx="76200" cy="76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4615018"/>
              <a:ext cx="76200" cy="76199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2622923" y="3362593"/>
            <a:ext cx="2309495" cy="2279650"/>
            <a:chOff x="12622923" y="3362593"/>
            <a:chExt cx="2309495" cy="2279650"/>
          </a:xfrm>
        </p:grpSpPr>
        <p:sp>
          <p:nvSpPr>
            <p:cNvPr id="50" name="object 50"/>
            <p:cNvSpPr/>
            <p:nvPr/>
          </p:nvSpPr>
          <p:spPr>
            <a:xfrm>
              <a:off x="12622923" y="3362593"/>
              <a:ext cx="2309495" cy="2279650"/>
            </a:xfrm>
            <a:custGeom>
              <a:avLst/>
              <a:gdLst/>
              <a:ahLst/>
              <a:cxnLst/>
              <a:rect l="l" t="t" r="r" b="b"/>
              <a:pathLst>
                <a:path w="2309494" h="2279650">
                  <a:moveTo>
                    <a:pt x="2309214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309214" y="0"/>
                  </a:lnTo>
                  <a:lnTo>
                    <a:pt x="2309214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5720" y="4129243"/>
              <a:ext cx="76200" cy="7619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5720" y="4481668"/>
              <a:ext cx="76200" cy="76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5720" y="4834093"/>
              <a:ext cx="76200" cy="7619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15122638" y="3362593"/>
            <a:ext cx="2159000" cy="2279650"/>
            <a:chOff x="15122638" y="3362593"/>
            <a:chExt cx="2159000" cy="2279650"/>
          </a:xfrm>
        </p:grpSpPr>
        <p:sp>
          <p:nvSpPr>
            <p:cNvPr id="55" name="object 55"/>
            <p:cNvSpPr/>
            <p:nvPr/>
          </p:nvSpPr>
          <p:spPr>
            <a:xfrm>
              <a:off x="15122638" y="3362593"/>
              <a:ext cx="2159000" cy="2279650"/>
            </a:xfrm>
            <a:custGeom>
              <a:avLst/>
              <a:gdLst/>
              <a:ahLst/>
              <a:cxnLst/>
              <a:rect l="l" t="t" r="r" b="b"/>
              <a:pathLst>
                <a:path w="2159000" h="2279650">
                  <a:moveTo>
                    <a:pt x="2158489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158489" y="0"/>
                  </a:lnTo>
                  <a:lnTo>
                    <a:pt x="2158489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3600605"/>
              <a:ext cx="76200" cy="76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3953030"/>
              <a:ext cx="76200" cy="76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5010305"/>
              <a:ext cx="76200" cy="76199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9520303" y="5832421"/>
            <a:ext cx="2912745" cy="2370455"/>
            <a:chOff x="9520303" y="5832421"/>
            <a:chExt cx="2912745" cy="2370455"/>
          </a:xfrm>
        </p:grpSpPr>
        <p:sp>
          <p:nvSpPr>
            <p:cNvPr id="60" name="object 60"/>
            <p:cNvSpPr/>
            <p:nvPr/>
          </p:nvSpPr>
          <p:spPr>
            <a:xfrm>
              <a:off x="9520303" y="5832421"/>
              <a:ext cx="2912745" cy="2370455"/>
            </a:xfrm>
            <a:custGeom>
              <a:avLst/>
              <a:gdLst/>
              <a:ahLst/>
              <a:cxnLst/>
              <a:rect l="l" t="t" r="r" b="b"/>
              <a:pathLst>
                <a:path w="2912745" h="2370454">
                  <a:moveTo>
                    <a:pt x="2912119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912119" y="0"/>
                  </a:lnTo>
                  <a:lnTo>
                    <a:pt x="2912119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6617895"/>
              <a:ext cx="76200" cy="7619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6970320"/>
              <a:ext cx="76200" cy="76199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12622923" y="5832421"/>
            <a:ext cx="2309495" cy="2370455"/>
            <a:chOff x="12622923" y="5832421"/>
            <a:chExt cx="2309495" cy="2370455"/>
          </a:xfrm>
        </p:grpSpPr>
        <p:sp>
          <p:nvSpPr>
            <p:cNvPr id="64" name="object 64"/>
            <p:cNvSpPr/>
            <p:nvPr/>
          </p:nvSpPr>
          <p:spPr>
            <a:xfrm>
              <a:off x="12622923" y="5832421"/>
              <a:ext cx="2309495" cy="2370455"/>
            </a:xfrm>
            <a:custGeom>
              <a:avLst/>
              <a:gdLst/>
              <a:ahLst/>
              <a:cxnLst/>
              <a:rect l="l" t="t" r="r" b="b"/>
              <a:pathLst>
                <a:path w="2309494" h="2370454">
                  <a:moveTo>
                    <a:pt x="2309214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309214" y="0"/>
                  </a:lnTo>
                  <a:lnTo>
                    <a:pt x="2309214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6441682"/>
              <a:ext cx="76200" cy="7619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7146532"/>
              <a:ext cx="76200" cy="76199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15122638" y="5832421"/>
            <a:ext cx="2159000" cy="2370455"/>
            <a:chOff x="15122638" y="5832421"/>
            <a:chExt cx="2159000" cy="2370455"/>
          </a:xfrm>
        </p:grpSpPr>
        <p:sp>
          <p:nvSpPr>
            <p:cNvPr id="68" name="object 68"/>
            <p:cNvSpPr/>
            <p:nvPr/>
          </p:nvSpPr>
          <p:spPr>
            <a:xfrm>
              <a:off x="15122638" y="5832421"/>
              <a:ext cx="2159000" cy="2370455"/>
            </a:xfrm>
            <a:custGeom>
              <a:avLst/>
              <a:gdLst/>
              <a:ahLst/>
              <a:cxnLst/>
              <a:rect l="l" t="t" r="r" b="b"/>
              <a:pathLst>
                <a:path w="2159000" h="2370454">
                  <a:moveTo>
                    <a:pt x="2158489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158489" y="0"/>
                  </a:lnTo>
                  <a:lnTo>
                    <a:pt x="2158489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2107" y="6063857"/>
              <a:ext cx="76200" cy="7619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2107" y="6768707"/>
              <a:ext cx="76200" cy="7619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2107" y="7473557"/>
              <a:ext cx="76200" cy="76199"/>
            </a:xfrm>
            <a:prstGeom prst="rect">
              <a:avLst/>
            </a:prstGeom>
          </p:spPr>
        </p:pic>
      </p:grp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5180" algn="l"/>
              </a:tabLst>
            </a:pP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I</a:t>
            </a:r>
            <a:r>
              <a:rPr spc="-250" dirty="0"/>
              <a:t> </a:t>
            </a:r>
            <a:r>
              <a:rPr dirty="0"/>
              <a:t>T</a:t>
            </a:r>
            <a:r>
              <a:rPr spc="-220" dirty="0"/>
              <a:t> </a:t>
            </a:r>
            <a:r>
              <a:rPr dirty="0"/>
              <a:t>E</a:t>
            </a:r>
            <a:r>
              <a:rPr spc="-160" dirty="0"/>
              <a:t> </a:t>
            </a:r>
            <a:r>
              <a:rPr dirty="0"/>
              <a:t>R</a:t>
            </a:r>
            <a:r>
              <a:rPr spc="-16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T</a:t>
            </a:r>
            <a:r>
              <a:rPr spc="-165" dirty="0"/>
              <a:t> </a:t>
            </a:r>
            <a:r>
              <a:rPr dirty="0"/>
              <a:t>U</a:t>
            </a:r>
            <a:r>
              <a:rPr spc="-165" dirty="0"/>
              <a:t> </a:t>
            </a:r>
            <a:r>
              <a:rPr dirty="0"/>
              <a:t>R</a:t>
            </a:r>
            <a:r>
              <a:rPr spc="-160" dirty="0"/>
              <a:t> </a:t>
            </a:r>
            <a:r>
              <a:rPr spc="-50" dirty="0"/>
              <a:t>E</a:t>
            </a:r>
            <a:r>
              <a:rPr dirty="0"/>
              <a:t>	</a:t>
            </a:r>
            <a:r>
              <a:rPr spc="85" dirty="0"/>
              <a:t>S</a:t>
            </a:r>
            <a:r>
              <a:rPr spc="-250" dirty="0"/>
              <a:t> </a:t>
            </a:r>
            <a:r>
              <a:rPr dirty="0"/>
              <a:t>U</a:t>
            </a:r>
            <a:r>
              <a:rPr spc="-190" dirty="0"/>
              <a:t> </a:t>
            </a:r>
            <a:r>
              <a:rPr dirty="0"/>
              <a:t>R</a:t>
            </a:r>
            <a:r>
              <a:rPr spc="-180" dirty="0"/>
              <a:t> </a:t>
            </a:r>
            <a:r>
              <a:rPr spc="-235" dirty="0"/>
              <a:t>V</a:t>
            </a:r>
            <a:r>
              <a:rPr spc="-95" dirty="0"/>
              <a:t> </a:t>
            </a:r>
            <a:r>
              <a:rPr dirty="0"/>
              <a:t>E</a:t>
            </a:r>
            <a:r>
              <a:rPr spc="-175" dirty="0"/>
              <a:t> </a:t>
            </a:r>
            <a:r>
              <a:rPr spc="-455" dirty="0"/>
              <a:t>Y</a:t>
            </a:r>
          </a:p>
        </p:txBody>
      </p:sp>
      <p:sp>
        <p:nvSpPr>
          <p:cNvPr id="94" name="object 9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028700" y="2268140"/>
            <a:ext cx="95313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476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0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S.NO.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171882" y="2268140"/>
            <a:ext cx="2799080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695"/>
              </a:spcBef>
            </a:pP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Paper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61457" y="2268140"/>
            <a:ext cx="244157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695"/>
              </a:spcBef>
            </a:pP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Author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93058" y="2268140"/>
            <a:ext cx="153733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2560" marR="182245" indent="40005">
              <a:lnSpc>
                <a:spcPts val="2630"/>
              </a:lnSpc>
              <a:spcBef>
                <a:spcPts val="94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7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20303" y="2268140"/>
            <a:ext cx="291274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317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825"/>
              </a:spcBef>
            </a:pP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27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2622923" y="2268140"/>
            <a:ext cx="230949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695"/>
              </a:spcBef>
            </a:pPr>
            <a:r>
              <a:rPr sz="2700" spc="105" dirty="0">
                <a:solidFill>
                  <a:srgbClr val="FFFFFF"/>
                </a:solidFill>
                <a:latin typeface="Trebuchet MS"/>
                <a:cs typeface="Trebuchet MS"/>
              </a:rPr>
              <a:t>Merits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5122638" y="2268140"/>
            <a:ext cx="2159000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695"/>
              </a:spcBef>
            </a:pP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Demerits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71882" y="3362593"/>
            <a:ext cx="2799080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50800" rIns="0" bIns="0" rtlCol="0">
            <a:spAutoFit/>
          </a:bodyPr>
          <a:lstStyle/>
          <a:p>
            <a:pPr marL="149860" marR="170180" algn="ctr">
              <a:lnSpc>
                <a:spcPct val="115599"/>
              </a:lnSpc>
              <a:spcBef>
                <a:spcPts val="400"/>
              </a:spcBef>
            </a:pPr>
            <a:r>
              <a:rPr sz="2000" dirty="0">
                <a:latin typeface="Trebuchet MS"/>
                <a:cs typeface="Trebuchet MS"/>
              </a:rPr>
              <a:t>Extraction</a:t>
            </a:r>
            <a:r>
              <a:rPr sz="2000" spc="22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Algorithm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English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 </a:t>
            </a:r>
            <a:r>
              <a:rPr sz="2000" dirty="0">
                <a:latin typeface="Trebuchet MS"/>
                <a:cs typeface="Trebuchet MS"/>
              </a:rPr>
              <a:t>Information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From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Images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Based </a:t>
            </a:r>
            <a:r>
              <a:rPr sz="2000" spc="50" dirty="0">
                <a:latin typeface="Trebuchet MS"/>
                <a:cs typeface="Trebuchet MS"/>
              </a:rPr>
              <a:t>on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Radial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Wavelet Transform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28700" y="3362593"/>
            <a:ext cx="95313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700">
              <a:latin typeface="Times New Roman"/>
              <a:cs typeface="Times New Roman"/>
            </a:endParaRPr>
          </a:p>
          <a:p>
            <a:pPr marL="31750" algn="ctr">
              <a:lnSpc>
                <a:spcPct val="100000"/>
              </a:lnSpc>
              <a:spcBef>
                <a:spcPts val="5"/>
              </a:spcBef>
            </a:pPr>
            <a:r>
              <a:rPr sz="2700" b="1" spc="-495" dirty="0">
                <a:latin typeface="Trebuchet MS"/>
                <a:cs typeface="Trebuchet MS"/>
              </a:rPr>
              <a:t>1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28700" y="5832421"/>
            <a:ext cx="95313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700">
              <a:latin typeface="Times New Roman"/>
              <a:cs typeface="Times New Roman"/>
            </a:endParaRPr>
          </a:p>
          <a:p>
            <a:pPr marL="31750" algn="ctr">
              <a:lnSpc>
                <a:spcPct val="100000"/>
              </a:lnSpc>
            </a:pPr>
            <a:r>
              <a:rPr sz="2700" b="1" spc="75" dirty="0">
                <a:latin typeface="Trebuchet MS"/>
                <a:cs typeface="Trebuchet MS"/>
              </a:rPr>
              <a:t>2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171882" y="5832421"/>
            <a:ext cx="2799080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69215" rIns="0" bIns="0" rtlCol="0">
            <a:spAutoFit/>
          </a:bodyPr>
          <a:lstStyle/>
          <a:p>
            <a:pPr marL="132080" marR="152400" indent="-635" algn="ctr">
              <a:lnSpc>
                <a:spcPct val="115599"/>
              </a:lnSpc>
              <a:spcBef>
                <a:spcPts val="545"/>
              </a:spcBef>
            </a:pPr>
            <a:r>
              <a:rPr sz="2000" dirty="0">
                <a:latin typeface="Trebuchet MS"/>
                <a:cs typeface="Trebuchet MS"/>
              </a:rPr>
              <a:t>Efficient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 </a:t>
            </a:r>
            <a:r>
              <a:rPr sz="2000" spc="85" dirty="0">
                <a:latin typeface="Trebuchet MS"/>
                <a:cs typeface="Trebuchet MS"/>
              </a:rPr>
              <a:t>Bounding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Box </a:t>
            </a:r>
            <a:r>
              <a:rPr sz="2000" dirty="0">
                <a:latin typeface="Trebuchet MS"/>
                <a:cs typeface="Trebuchet MS"/>
              </a:rPr>
              <a:t>Identification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Using </a:t>
            </a:r>
            <a:r>
              <a:rPr sz="2000" spc="170" dirty="0">
                <a:latin typeface="Trebuchet MS"/>
                <a:cs typeface="Trebuchet MS"/>
              </a:rPr>
              <a:t>Mask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R-</a:t>
            </a:r>
            <a:r>
              <a:rPr sz="2000" spc="80" dirty="0">
                <a:latin typeface="Trebuchet MS"/>
                <a:cs typeface="Trebuchet MS"/>
              </a:rPr>
              <a:t>CNN: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Case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Thai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Documents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161457" y="3362593"/>
            <a:ext cx="244157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Times New Roman"/>
              <a:cs typeface="Times New Roman"/>
            </a:endParaRPr>
          </a:p>
          <a:p>
            <a:pPr marL="430530">
              <a:lnSpc>
                <a:spcPct val="100000"/>
              </a:lnSpc>
            </a:pPr>
            <a:r>
              <a:rPr sz="2000" spc="80" dirty="0">
                <a:latin typeface="Trebuchet MS"/>
                <a:cs typeface="Trebuchet MS"/>
              </a:rPr>
              <a:t>YAQIN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WANG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793058" y="3362593"/>
            <a:ext cx="153733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Times New Roman"/>
              <a:cs typeface="Times New Roman"/>
            </a:endParaRPr>
          </a:p>
          <a:p>
            <a:pPr marL="173990">
              <a:lnSpc>
                <a:spcPct val="100000"/>
              </a:lnSpc>
            </a:pPr>
            <a:r>
              <a:rPr sz="2000" spc="95" dirty="0">
                <a:latin typeface="Trebuchet MS"/>
                <a:cs typeface="Trebuchet MS"/>
              </a:rPr>
              <a:t>Aug,2020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520303" y="3362593"/>
            <a:ext cx="2912745" cy="22796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5"/>
              </a:spcBef>
            </a:pPr>
            <a:endParaRPr sz="2000">
              <a:latin typeface="Times New Roman"/>
              <a:cs typeface="Times New Roman"/>
            </a:endParaRPr>
          </a:p>
          <a:p>
            <a:pPr marL="488950" marR="271145" indent="58419">
              <a:lnSpc>
                <a:spcPct val="115599"/>
              </a:lnSpc>
            </a:pPr>
            <a:r>
              <a:rPr sz="2000" spc="70" dirty="0">
                <a:latin typeface="Trebuchet MS"/>
                <a:cs typeface="Trebuchet MS"/>
              </a:rPr>
              <a:t>Pseudo-</a:t>
            </a:r>
            <a:r>
              <a:rPr sz="2000" spc="45" dirty="0">
                <a:latin typeface="Trebuchet MS"/>
                <a:cs typeface="Trebuchet MS"/>
              </a:rPr>
              <a:t>boundary </a:t>
            </a:r>
            <a:r>
              <a:rPr sz="2000" spc="-10" dirty="0">
                <a:latin typeface="Trebuchet MS"/>
                <a:cs typeface="Trebuchet MS"/>
              </a:rPr>
              <a:t>phenomena.</a:t>
            </a:r>
            <a:endParaRPr sz="2000">
              <a:latin typeface="Trebuchet MS"/>
              <a:cs typeface="Trebuchet MS"/>
            </a:endParaRPr>
          </a:p>
          <a:p>
            <a:pPr marL="488950" marR="217170">
              <a:lnSpc>
                <a:spcPct val="115599"/>
              </a:lnSpc>
            </a:pPr>
            <a:r>
              <a:rPr sz="2000" spc="-20" dirty="0">
                <a:latin typeface="Trebuchet MS"/>
                <a:cs typeface="Trebuchet MS"/>
              </a:rPr>
              <a:t>Text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characteristic </a:t>
            </a:r>
            <a:r>
              <a:rPr sz="2000" spc="50" dirty="0">
                <a:latin typeface="Trebuchet MS"/>
                <a:cs typeface="Trebuchet MS"/>
              </a:rPr>
              <a:t>by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signals.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622923" y="3362593"/>
            <a:ext cx="2309495" cy="22796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60"/>
              </a:spcBef>
            </a:pPr>
            <a:endParaRPr sz="2000">
              <a:latin typeface="Times New Roman"/>
              <a:cs typeface="Times New Roman"/>
            </a:endParaRPr>
          </a:p>
          <a:p>
            <a:pPr marL="264795" marR="46990" algn="just">
              <a:lnSpc>
                <a:spcPct val="115599"/>
              </a:lnSpc>
            </a:pPr>
            <a:r>
              <a:rPr sz="2000" spc="75" dirty="0">
                <a:latin typeface="Trebuchet MS"/>
                <a:cs typeface="Trebuchet MS"/>
              </a:rPr>
              <a:t>Noise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Reduction </a:t>
            </a:r>
            <a:r>
              <a:rPr sz="2000" spc="-20" dirty="0">
                <a:latin typeface="Trebuchet MS"/>
                <a:cs typeface="Trebuchet MS"/>
              </a:rPr>
              <a:t>Text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Localization </a:t>
            </a:r>
            <a:r>
              <a:rPr sz="2000" spc="45" dirty="0">
                <a:latin typeface="Trebuchet MS"/>
                <a:cs typeface="Trebuchet MS"/>
              </a:rPr>
              <a:t>Scalability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122638" y="3362593"/>
            <a:ext cx="2159000" cy="22796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4650" marR="69215">
              <a:lnSpc>
                <a:spcPct val="115599"/>
              </a:lnSpc>
              <a:spcBef>
                <a:spcPts val="400"/>
              </a:spcBef>
              <a:tabLst>
                <a:tab pos="1839595" algn="l"/>
              </a:tabLst>
            </a:pPr>
            <a:r>
              <a:rPr sz="2000" spc="-10" dirty="0">
                <a:latin typeface="Trebuchet MS"/>
                <a:cs typeface="Trebuchet MS"/>
              </a:rPr>
              <a:t>Complexity Limited </a:t>
            </a:r>
            <a:r>
              <a:rPr sz="2000" spc="95" dirty="0">
                <a:latin typeface="Trebuchet MS"/>
                <a:cs typeface="Trebuchet MS"/>
              </a:rPr>
              <a:t>Language </a:t>
            </a:r>
            <a:r>
              <a:rPr sz="2000" spc="75" dirty="0">
                <a:latin typeface="Trebuchet MS"/>
                <a:cs typeface="Trebuchet MS"/>
              </a:rPr>
              <a:t>Support </a:t>
            </a:r>
            <a:r>
              <a:rPr sz="2000" spc="45" dirty="0">
                <a:latin typeface="Trebuchet MS"/>
                <a:cs typeface="Trebuchet MS"/>
              </a:rPr>
              <a:t>Sensitivity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Distorted</a:t>
            </a:r>
            <a:r>
              <a:rPr sz="2000" spc="22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161457" y="5832421"/>
            <a:ext cx="244157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245745" rIns="0" bIns="0" rtlCol="0">
            <a:spAutoFit/>
          </a:bodyPr>
          <a:lstStyle/>
          <a:p>
            <a:pPr marL="34290" marR="20320" indent="58419" algn="ctr">
              <a:lnSpc>
                <a:spcPct val="115599"/>
              </a:lnSpc>
              <a:spcBef>
                <a:spcPts val="1935"/>
              </a:spcBef>
            </a:pPr>
            <a:r>
              <a:rPr sz="2000" spc="195" dirty="0">
                <a:latin typeface="Trebuchet MS"/>
                <a:cs typeface="Trebuchet MS"/>
              </a:rPr>
              <a:t>PHANTHAKAN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310" dirty="0">
                <a:latin typeface="Trebuchet MS"/>
                <a:cs typeface="Trebuchet MS"/>
              </a:rPr>
              <a:t>, </a:t>
            </a:r>
            <a:r>
              <a:rPr sz="2000" dirty="0">
                <a:latin typeface="Trebuchet MS"/>
                <a:cs typeface="Trebuchet MS"/>
              </a:rPr>
              <a:t>DITTAYA</a:t>
            </a:r>
            <a:r>
              <a:rPr sz="2000" spc="110" dirty="0">
                <a:latin typeface="Trebuchet MS"/>
                <a:cs typeface="Trebuchet MS"/>
              </a:rPr>
              <a:t> WANVARIE</a:t>
            </a:r>
            <a:endParaRPr sz="2000">
              <a:latin typeface="Trebuchet MS"/>
              <a:cs typeface="Trebuchet MS"/>
            </a:endParaRPr>
          </a:p>
          <a:p>
            <a:pPr marL="786765" marR="772795" algn="ctr">
              <a:lnSpc>
                <a:spcPct val="115599"/>
              </a:lnSpc>
            </a:pPr>
            <a:r>
              <a:rPr sz="2000" spc="-50" dirty="0">
                <a:latin typeface="Trebuchet MS"/>
                <a:cs typeface="Trebuchet MS"/>
              </a:rPr>
              <a:t>&amp; </a:t>
            </a:r>
            <a:r>
              <a:rPr sz="2000" spc="130" dirty="0">
                <a:latin typeface="Trebuchet MS"/>
                <a:cs typeface="Trebuchet MS"/>
              </a:rPr>
              <a:t>NAGUL</a:t>
            </a:r>
            <a:endParaRPr sz="2000">
              <a:latin typeface="Trebuchet MS"/>
              <a:cs typeface="Trebuchet MS"/>
            </a:endParaRPr>
          </a:p>
          <a:p>
            <a:pPr marL="6350" algn="ctr">
              <a:lnSpc>
                <a:spcPct val="100000"/>
              </a:lnSpc>
              <a:spcBef>
                <a:spcPts val="375"/>
              </a:spcBef>
            </a:pPr>
            <a:r>
              <a:rPr sz="2000" spc="140" dirty="0">
                <a:latin typeface="Trebuchet MS"/>
                <a:cs typeface="Trebuchet MS"/>
              </a:rPr>
              <a:t>HAROJANANONE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93058" y="5832421"/>
            <a:ext cx="153733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2000">
              <a:latin typeface="Times New Roman"/>
              <a:cs typeface="Times New Roman"/>
            </a:endParaRPr>
          </a:p>
          <a:p>
            <a:pPr marL="188595">
              <a:lnSpc>
                <a:spcPct val="100000"/>
              </a:lnSpc>
            </a:pPr>
            <a:r>
              <a:rPr sz="2000" spc="70" dirty="0">
                <a:latin typeface="Trebuchet MS"/>
                <a:cs typeface="Trebuchet MS"/>
              </a:rPr>
              <a:t>Mar,2024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520303" y="5832421"/>
            <a:ext cx="2912745" cy="23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Times New Roman"/>
              <a:cs typeface="Times New Roman"/>
            </a:endParaRPr>
          </a:p>
          <a:p>
            <a:pPr marL="488950" marR="941069">
              <a:lnSpc>
                <a:spcPct val="115599"/>
              </a:lnSpc>
            </a:pPr>
            <a:r>
              <a:rPr sz="2000" spc="150" dirty="0">
                <a:latin typeface="Trebuchet MS"/>
                <a:cs typeface="Trebuchet MS"/>
              </a:rPr>
              <a:t>OCR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Module </a:t>
            </a:r>
            <a:r>
              <a:rPr sz="2000" spc="95" dirty="0">
                <a:latin typeface="Trebuchet MS"/>
                <a:cs typeface="Trebuchet MS"/>
              </a:rPr>
              <a:t>R-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180" dirty="0">
                <a:latin typeface="Trebuchet MS"/>
                <a:cs typeface="Trebuchet MS"/>
              </a:rPr>
              <a:t>CNN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2622923" y="5832421"/>
            <a:ext cx="2309495" cy="23704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endParaRPr sz="2000">
              <a:latin typeface="Times New Roman"/>
              <a:cs typeface="Times New Roman"/>
            </a:endParaRPr>
          </a:p>
          <a:p>
            <a:pPr marL="453390" marR="379095">
              <a:lnSpc>
                <a:spcPct val="115599"/>
              </a:lnSpc>
            </a:pPr>
            <a:r>
              <a:rPr sz="2000" spc="90" dirty="0">
                <a:latin typeface="Trebuchet MS"/>
                <a:cs typeface="Trebuchet MS"/>
              </a:rPr>
              <a:t>Robust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35" dirty="0">
                <a:latin typeface="Trebuchet MS"/>
                <a:cs typeface="Trebuchet MS"/>
              </a:rPr>
              <a:t>Variations Adaptability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5122638" y="5832421"/>
            <a:ext cx="2159000" cy="23704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51484" marR="213995">
              <a:lnSpc>
                <a:spcPct val="115599"/>
              </a:lnSpc>
              <a:spcBef>
                <a:spcPts val="345"/>
              </a:spcBef>
            </a:pPr>
            <a:r>
              <a:rPr sz="2000" spc="60" dirty="0">
                <a:latin typeface="Trebuchet MS"/>
                <a:cs typeface="Trebuchet MS"/>
              </a:rPr>
              <a:t>Slower </a:t>
            </a:r>
            <a:r>
              <a:rPr sz="2000" spc="80" dirty="0">
                <a:latin typeface="Trebuchet MS"/>
                <a:cs typeface="Trebuchet MS"/>
              </a:rPr>
              <a:t>Processing </a:t>
            </a:r>
            <a:r>
              <a:rPr sz="2000" spc="45" dirty="0">
                <a:latin typeface="Trebuchet MS"/>
                <a:cs typeface="Trebuchet MS"/>
              </a:rPr>
              <a:t>Complex </a:t>
            </a:r>
            <a:r>
              <a:rPr sz="2000" spc="-10" dirty="0">
                <a:latin typeface="Trebuchet MS"/>
                <a:cs typeface="Trebuchet MS"/>
              </a:rPr>
              <a:t>Architecture </a:t>
            </a:r>
            <a:r>
              <a:rPr sz="2000" spc="110" dirty="0">
                <a:latin typeface="Trebuchet MS"/>
                <a:cs typeface="Trebuchet MS"/>
              </a:rPr>
              <a:t>High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Cost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807226" y="9185244"/>
            <a:ext cx="338455" cy="215265"/>
            <a:chOff x="16807226" y="9185244"/>
            <a:chExt cx="338455" cy="215265"/>
          </a:xfrm>
        </p:grpSpPr>
        <p:sp>
          <p:nvSpPr>
            <p:cNvPr id="6" name="object 6"/>
            <p:cNvSpPr/>
            <p:nvPr/>
          </p:nvSpPr>
          <p:spPr>
            <a:xfrm>
              <a:off x="16843616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3790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90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4642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2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2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24763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03779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81158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4158" y="8953470"/>
            <a:ext cx="67174" cy="101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0971" y="8953470"/>
            <a:ext cx="67212" cy="10152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816018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35375" y="0"/>
                </a:moveTo>
                <a:lnTo>
                  <a:pt x="0" y="0"/>
                </a:lnTo>
                <a:lnTo>
                  <a:pt x="0" y="70106"/>
                </a:lnTo>
                <a:lnTo>
                  <a:pt x="35375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729620" y="8666930"/>
            <a:ext cx="503555" cy="568325"/>
            <a:chOff x="16729620" y="8666930"/>
            <a:chExt cx="503555" cy="568325"/>
          </a:xfrm>
        </p:grpSpPr>
        <p:sp>
          <p:nvSpPr>
            <p:cNvPr id="21" name="object 21"/>
            <p:cNvSpPr/>
            <p:nvPr/>
          </p:nvSpPr>
          <p:spPr>
            <a:xfrm>
              <a:off x="17110910" y="8790932"/>
              <a:ext cx="35560" cy="70485"/>
            </a:xfrm>
            <a:custGeom>
              <a:avLst/>
              <a:gdLst/>
              <a:ahLst/>
              <a:cxnLst/>
              <a:rect l="l" t="t" r="r" b="b"/>
              <a:pathLst>
                <a:path w="35559" h="70484">
                  <a:moveTo>
                    <a:pt x="0" y="0"/>
                  </a:moveTo>
                  <a:lnTo>
                    <a:pt x="35375" y="0"/>
                  </a:lnTo>
                  <a:lnTo>
                    <a:pt x="35375" y="70106"/>
                  </a:lnTo>
                  <a:lnTo>
                    <a:pt x="0" y="70106"/>
                  </a:lnTo>
                </a:path>
              </a:pathLst>
            </a:custGeom>
            <a:ln w="1307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9520303" y="3362593"/>
            <a:ext cx="2912745" cy="2279650"/>
            <a:chOff x="9520303" y="3362593"/>
            <a:chExt cx="2912745" cy="2279650"/>
          </a:xfrm>
        </p:grpSpPr>
        <p:sp>
          <p:nvSpPr>
            <p:cNvPr id="46" name="object 46"/>
            <p:cNvSpPr/>
            <p:nvPr/>
          </p:nvSpPr>
          <p:spPr>
            <a:xfrm>
              <a:off x="9520303" y="3362593"/>
              <a:ext cx="2912745" cy="2279650"/>
            </a:xfrm>
            <a:custGeom>
              <a:avLst/>
              <a:gdLst/>
              <a:ahLst/>
              <a:cxnLst/>
              <a:rect l="l" t="t" r="r" b="b"/>
              <a:pathLst>
                <a:path w="2912745" h="2279650">
                  <a:moveTo>
                    <a:pt x="2912119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912119" y="0"/>
                  </a:lnTo>
                  <a:lnTo>
                    <a:pt x="2912119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4129243"/>
              <a:ext cx="76200" cy="7619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4481668"/>
              <a:ext cx="76200" cy="76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4834093"/>
              <a:ext cx="76200" cy="7619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2622923" y="3362593"/>
            <a:ext cx="2309495" cy="2279650"/>
            <a:chOff x="12622923" y="3362593"/>
            <a:chExt cx="2309495" cy="2279650"/>
          </a:xfrm>
        </p:grpSpPr>
        <p:sp>
          <p:nvSpPr>
            <p:cNvPr id="51" name="object 51"/>
            <p:cNvSpPr/>
            <p:nvPr/>
          </p:nvSpPr>
          <p:spPr>
            <a:xfrm>
              <a:off x="12622923" y="3362593"/>
              <a:ext cx="2309495" cy="2279650"/>
            </a:xfrm>
            <a:custGeom>
              <a:avLst/>
              <a:gdLst/>
              <a:ahLst/>
              <a:cxnLst/>
              <a:rect l="l" t="t" r="r" b="b"/>
              <a:pathLst>
                <a:path w="2309494" h="2279650">
                  <a:moveTo>
                    <a:pt x="2309214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309214" y="0"/>
                  </a:lnTo>
                  <a:lnTo>
                    <a:pt x="2309214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3953030"/>
              <a:ext cx="76200" cy="761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4657880"/>
              <a:ext cx="76200" cy="76199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15122638" y="3362593"/>
            <a:ext cx="2159000" cy="2279650"/>
            <a:chOff x="15122638" y="3362593"/>
            <a:chExt cx="2159000" cy="2279650"/>
          </a:xfrm>
        </p:grpSpPr>
        <p:sp>
          <p:nvSpPr>
            <p:cNvPr id="55" name="object 55"/>
            <p:cNvSpPr/>
            <p:nvPr/>
          </p:nvSpPr>
          <p:spPr>
            <a:xfrm>
              <a:off x="15122638" y="3362593"/>
              <a:ext cx="2159000" cy="2279650"/>
            </a:xfrm>
            <a:custGeom>
              <a:avLst/>
              <a:gdLst/>
              <a:ahLst/>
              <a:cxnLst/>
              <a:rect l="l" t="t" r="r" b="b"/>
              <a:pathLst>
                <a:path w="2159000" h="2279650">
                  <a:moveTo>
                    <a:pt x="2158489" y="2279327"/>
                  </a:moveTo>
                  <a:lnTo>
                    <a:pt x="0" y="2279327"/>
                  </a:lnTo>
                  <a:lnTo>
                    <a:pt x="0" y="0"/>
                  </a:lnTo>
                  <a:lnTo>
                    <a:pt x="2158489" y="0"/>
                  </a:lnTo>
                  <a:lnTo>
                    <a:pt x="2158489" y="2279327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3600605"/>
              <a:ext cx="76200" cy="76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4305455"/>
              <a:ext cx="76200" cy="76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5311" y="5010305"/>
              <a:ext cx="76200" cy="76199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9520303" y="5832421"/>
            <a:ext cx="2912745" cy="2370455"/>
            <a:chOff x="9520303" y="5832421"/>
            <a:chExt cx="2912745" cy="2370455"/>
          </a:xfrm>
        </p:grpSpPr>
        <p:sp>
          <p:nvSpPr>
            <p:cNvPr id="60" name="object 60"/>
            <p:cNvSpPr/>
            <p:nvPr/>
          </p:nvSpPr>
          <p:spPr>
            <a:xfrm>
              <a:off x="9520303" y="5832421"/>
              <a:ext cx="2912745" cy="2370455"/>
            </a:xfrm>
            <a:custGeom>
              <a:avLst/>
              <a:gdLst/>
              <a:ahLst/>
              <a:cxnLst/>
              <a:rect l="l" t="t" r="r" b="b"/>
              <a:pathLst>
                <a:path w="2912745" h="2370454">
                  <a:moveTo>
                    <a:pt x="2912119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912119" y="0"/>
                  </a:lnTo>
                  <a:lnTo>
                    <a:pt x="2912119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6441682"/>
              <a:ext cx="76200" cy="7619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6794107"/>
              <a:ext cx="76200" cy="7619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7492" y="7146532"/>
              <a:ext cx="76200" cy="76199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12622923" y="5832421"/>
            <a:ext cx="2309495" cy="2370455"/>
            <a:chOff x="12622923" y="5832421"/>
            <a:chExt cx="2309495" cy="2370455"/>
          </a:xfrm>
        </p:grpSpPr>
        <p:sp>
          <p:nvSpPr>
            <p:cNvPr id="65" name="object 65"/>
            <p:cNvSpPr/>
            <p:nvPr/>
          </p:nvSpPr>
          <p:spPr>
            <a:xfrm>
              <a:off x="12622923" y="5832421"/>
              <a:ext cx="2309495" cy="2370455"/>
            </a:xfrm>
            <a:custGeom>
              <a:avLst/>
              <a:gdLst/>
              <a:ahLst/>
              <a:cxnLst/>
              <a:rect l="l" t="t" r="r" b="b"/>
              <a:pathLst>
                <a:path w="2309494" h="2370454">
                  <a:moveTo>
                    <a:pt x="2309214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309214" y="0"/>
                  </a:lnTo>
                  <a:lnTo>
                    <a:pt x="2309214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6416282"/>
              <a:ext cx="76200" cy="7619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7121132"/>
              <a:ext cx="76200" cy="7619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54128" y="7473557"/>
              <a:ext cx="76200" cy="76199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5122638" y="5832421"/>
            <a:ext cx="2159000" cy="2370455"/>
            <a:chOff x="15122638" y="5832421"/>
            <a:chExt cx="2159000" cy="2370455"/>
          </a:xfrm>
        </p:grpSpPr>
        <p:sp>
          <p:nvSpPr>
            <p:cNvPr id="70" name="object 70"/>
            <p:cNvSpPr/>
            <p:nvPr/>
          </p:nvSpPr>
          <p:spPr>
            <a:xfrm>
              <a:off x="15122638" y="5832421"/>
              <a:ext cx="2159000" cy="2370455"/>
            </a:xfrm>
            <a:custGeom>
              <a:avLst/>
              <a:gdLst/>
              <a:ahLst/>
              <a:cxnLst/>
              <a:rect l="l" t="t" r="r" b="b"/>
              <a:pathLst>
                <a:path w="2159000" h="2370454">
                  <a:moveTo>
                    <a:pt x="2158489" y="2370191"/>
                  </a:moveTo>
                  <a:lnTo>
                    <a:pt x="0" y="2370191"/>
                  </a:lnTo>
                  <a:lnTo>
                    <a:pt x="0" y="0"/>
                  </a:lnTo>
                  <a:lnTo>
                    <a:pt x="2158489" y="0"/>
                  </a:lnTo>
                  <a:lnTo>
                    <a:pt x="2158489" y="2370191"/>
                  </a:lnTo>
                  <a:close/>
                </a:path>
              </a:pathLst>
            </a:custGeom>
            <a:solidFill>
              <a:srgbClr val="C2D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261" y="5960670"/>
              <a:ext cx="76200" cy="761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261" y="6960795"/>
              <a:ext cx="76200" cy="7619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6261" y="7627545"/>
              <a:ext cx="76200" cy="76199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5180" algn="l"/>
              </a:tabLst>
            </a:pPr>
            <a:r>
              <a:rPr spc="-245" dirty="0"/>
              <a:t>L</a:t>
            </a:r>
            <a:r>
              <a:rPr spc="-95" dirty="0"/>
              <a:t> </a:t>
            </a:r>
            <a:r>
              <a:rPr dirty="0"/>
              <a:t>I</a:t>
            </a:r>
            <a:r>
              <a:rPr spc="-250" dirty="0"/>
              <a:t> </a:t>
            </a:r>
            <a:r>
              <a:rPr dirty="0"/>
              <a:t>T</a:t>
            </a:r>
            <a:r>
              <a:rPr spc="-220" dirty="0"/>
              <a:t> </a:t>
            </a:r>
            <a:r>
              <a:rPr dirty="0"/>
              <a:t>E</a:t>
            </a:r>
            <a:r>
              <a:rPr spc="-160" dirty="0"/>
              <a:t> </a:t>
            </a:r>
            <a:r>
              <a:rPr dirty="0"/>
              <a:t>R</a:t>
            </a:r>
            <a:r>
              <a:rPr spc="-16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T</a:t>
            </a:r>
            <a:r>
              <a:rPr spc="-165" dirty="0"/>
              <a:t> </a:t>
            </a:r>
            <a:r>
              <a:rPr dirty="0"/>
              <a:t>U</a:t>
            </a:r>
            <a:r>
              <a:rPr spc="-165" dirty="0"/>
              <a:t> </a:t>
            </a:r>
            <a:r>
              <a:rPr dirty="0"/>
              <a:t>R</a:t>
            </a:r>
            <a:r>
              <a:rPr spc="-160" dirty="0"/>
              <a:t> </a:t>
            </a:r>
            <a:r>
              <a:rPr spc="-50" dirty="0"/>
              <a:t>E</a:t>
            </a:r>
            <a:r>
              <a:rPr dirty="0"/>
              <a:t>	</a:t>
            </a:r>
            <a:r>
              <a:rPr spc="85" dirty="0"/>
              <a:t>S</a:t>
            </a:r>
            <a:r>
              <a:rPr spc="-250" dirty="0"/>
              <a:t> </a:t>
            </a:r>
            <a:r>
              <a:rPr dirty="0"/>
              <a:t>U</a:t>
            </a:r>
            <a:r>
              <a:rPr spc="-190" dirty="0"/>
              <a:t> </a:t>
            </a:r>
            <a:r>
              <a:rPr dirty="0"/>
              <a:t>R</a:t>
            </a:r>
            <a:r>
              <a:rPr spc="-180" dirty="0"/>
              <a:t> </a:t>
            </a:r>
            <a:r>
              <a:rPr spc="-235" dirty="0"/>
              <a:t>V</a:t>
            </a:r>
            <a:r>
              <a:rPr spc="-95" dirty="0"/>
              <a:t> </a:t>
            </a:r>
            <a:r>
              <a:rPr dirty="0"/>
              <a:t>E</a:t>
            </a:r>
            <a:r>
              <a:rPr spc="-175" dirty="0"/>
              <a:t> </a:t>
            </a:r>
            <a:r>
              <a:rPr spc="-455" dirty="0"/>
              <a:t>Y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028700" y="2268140"/>
            <a:ext cx="95313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4765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950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S.NO.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71882" y="2268140"/>
            <a:ext cx="2799080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695"/>
              </a:spcBef>
            </a:pP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Paper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61457" y="2268140"/>
            <a:ext cx="244157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695"/>
              </a:spcBef>
            </a:pPr>
            <a:r>
              <a:rPr sz="2700" spc="75" dirty="0">
                <a:solidFill>
                  <a:srgbClr val="FFFFFF"/>
                </a:solidFill>
                <a:latin typeface="Trebuchet MS"/>
                <a:cs typeface="Trebuchet MS"/>
              </a:rPr>
              <a:t>Author</a:t>
            </a:r>
            <a:r>
              <a:rPr sz="27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Trebuchet MS"/>
                <a:cs typeface="Trebuchet MS"/>
              </a:rPr>
              <a:t>Name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93058" y="2268140"/>
            <a:ext cx="153733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119380" rIns="0" bIns="0" rtlCol="0">
            <a:spAutoFit/>
          </a:bodyPr>
          <a:lstStyle/>
          <a:p>
            <a:pPr marL="162560" marR="182245" indent="40005">
              <a:lnSpc>
                <a:spcPts val="2630"/>
              </a:lnSpc>
              <a:spcBef>
                <a:spcPts val="94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Year</a:t>
            </a:r>
            <a:r>
              <a:rPr sz="27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700" spc="80" dirty="0">
                <a:solidFill>
                  <a:srgbClr val="FFFFFF"/>
                </a:solidFill>
                <a:latin typeface="Trebuchet MS"/>
                <a:cs typeface="Trebuchet MS"/>
              </a:rPr>
              <a:t>Publish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520303" y="2268140"/>
            <a:ext cx="291274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317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825"/>
              </a:spcBef>
            </a:pP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27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14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2622923" y="2268140"/>
            <a:ext cx="2309495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695"/>
              </a:spcBef>
            </a:pPr>
            <a:r>
              <a:rPr sz="2700" spc="105" dirty="0">
                <a:solidFill>
                  <a:srgbClr val="FFFFFF"/>
                </a:solidFill>
                <a:latin typeface="Trebuchet MS"/>
                <a:cs typeface="Trebuchet MS"/>
              </a:rPr>
              <a:t>Merits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122638" y="2268140"/>
            <a:ext cx="2159000" cy="904240"/>
          </a:xfrm>
          <a:prstGeom prst="rect">
            <a:avLst/>
          </a:prstGeom>
          <a:solidFill>
            <a:srgbClr val="17726D"/>
          </a:solidFill>
        </p:spPr>
        <p:txBody>
          <a:bodyPr vert="horz" wrap="square" lIns="0" tIns="2152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695"/>
              </a:spcBef>
            </a:pP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Demerits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171882" y="3362593"/>
            <a:ext cx="2799080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50800" rIns="0" bIns="0" rtlCol="0">
            <a:spAutoFit/>
          </a:bodyPr>
          <a:lstStyle/>
          <a:p>
            <a:pPr marL="83820" marR="69215" indent="-635" algn="ctr">
              <a:lnSpc>
                <a:spcPct val="115599"/>
              </a:lnSpc>
              <a:spcBef>
                <a:spcPts val="400"/>
              </a:spcBef>
            </a:pPr>
            <a:r>
              <a:rPr sz="2000" spc="50" dirty="0">
                <a:latin typeface="Trebuchet MS"/>
                <a:cs typeface="Trebuchet MS"/>
              </a:rPr>
              <a:t>Cursive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 </a:t>
            </a:r>
            <a:r>
              <a:rPr sz="2000" spc="50" dirty="0">
                <a:latin typeface="Trebuchet MS"/>
                <a:cs typeface="Trebuchet MS"/>
              </a:rPr>
              <a:t>Recognition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Natural </a:t>
            </a:r>
            <a:r>
              <a:rPr sz="2000" spc="110" dirty="0">
                <a:latin typeface="Trebuchet MS"/>
                <a:cs typeface="Trebuchet MS"/>
              </a:rPr>
              <a:t>Scene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Images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95" dirty="0">
                <a:latin typeface="Trebuchet MS"/>
                <a:cs typeface="Trebuchet MS"/>
              </a:rPr>
              <a:t>Using </a:t>
            </a:r>
            <a:r>
              <a:rPr sz="2000" spc="65" dirty="0">
                <a:latin typeface="Trebuchet MS"/>
                <a:cs typeface="Trebuchet MS"/>
              </a:rPr>
              <a:t>Deep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Convolutional </a:t>
            </a:r>
            <a:r>
              <a:rPr sz="2000" dirty="0">
                <a:latin typeface="Trebuchet MS"/>
                <a:cs typeface="Trebuchet MS"/>
              </a:rPr>
              <a:t>Recurrent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spc="45" dirty="0">
                <a:latin typeface="Trebuchet MS"/>
                <a:cs typeface="Trebuchet MS"/>
              </a:rPr>
              <a:t>Neural Network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28700" y="3362593"/>
            <a:ext cx="95313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700">
              <a:latin typeface="Times New Roman"/>
              <a:cs typeface="Times New Roman"/>
            </a:endParaRPr>
          </a:p>
          <a:p>
            <a:pPr marL="31750" algn="ctr">
              <a:lnSpc>
                <a:spcPct val="100000"/>
              </a:lnSpc>
              <a:spcBef>
                <a:spcPts val="5"/>
              </a:spcBef>
            </a:pPr>
            <a:r>
              <a:rPr sz="2700" b="1" spc="155" dirty="0">
                <a:latin typeface="Trebuchet MS"/>
                <a:cs typeface="Trebuchet MS"/>
              </a:rPr>
              <a:t>3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28700" y="5832421"/>
            <a:ext cx="95313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700">
              <a:latin typeface="Times New Roman"/>
              <a:cs typeface="Times New Roman"/>
            </a:endParaRPr>
          </a:p>
          <a:p>
            <a:pPr marL="31750" algn="ctr">
              <a:lnSpc>
                <a:spcPct val="100000"/>
              </a:lnSpc>
            </a:pPr>
            <a:r>
              <a:rPr sz="2700" b="1" spc="120" dirty="0">
                <a:latin typeface="Trebuchet MS"/>
                <a:cs typeface="Trebuchet MS"/>
              </a:rPr>
              <a:t>4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71882" y="5832421"/>
            <a:ext cx="2799080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220345" rIns="0" bIns="0" rtlCol="0">
            <a:spAutoFit/>
          </a:bodyPr>
          <a:lstStyle/>
          <a:p>
            <a:pPr marL="102235" marR="121920" algn="ctr">
              <a:lnSpc>
                <a:spcPct val="115599"/>
              </a:lnSpc>
              <a:spcBef>
                <a:spcPts val="1735"/>
              </a:spcBef>
            </a:pPr>
            <a:r>
              <a:rPr sz="2000" spc="10" dirty="0">
                <a:latin typeface="Trebuchet MS"/>
                <a:cs typeface="Trebuchet MS"/>
              </a:rPr>
              <a:t>CameraKeyboard: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185" dirty="0">
                <a:latin typeface="Trebuchet MS"/>
                <a:cs typeface="Trebuchet MS"/>
              </a:rPr>
              <a:t>A </a:t>
            </a:r>
            <a:r>
              <a:rPr sz="2000" dirty="0">
                <a:latin typeface="Trebuchet MS"/>
                <a:cs typeface="Trebuchet MS"/>
              </a:rPr>
              <a:t>Novel</a:t>
            </a:r>
            <a:r>
              <a:rPr sz="2000" spc="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Interaction </a:t>
            </a:r>
            <a:r>
              <a:rPr sz="2000" dirty="0">
                <a:latin typeface="Trebuchet MS"/>
                <a:cs typeface="Trebuchet MS"/>
              </a:rPr>
              <a:t>Technique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 </a:t>
            </a:r>
            <a:r>
              <a:rPr sz="2000" spc="50" dirty="0">
                <a:latin typeface="Trebuchet MS"/>
                <a:cs typeface="Trebuchet MS"/>
              </a:rPr>
              <a:t>Entry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Through </a:t>
            </a:r>
            <a:r>
              <a:rPr sz="2000" spc="75" dirty="0">
                <a:latin typeface="Trebuchet MS"/>
                <a:cs typeface="Trebuchet MS"/>
              </a:rPr>
              <a:t>Smartphone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Cameras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61457" y="3362593"/>
            <a:ext cx="244157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11048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69"/>
              </a:spcBef>
            </a:pPr>
            <a:endParaRPr sz="2000">
              <a:latin typeface="Times New Roman"/>
              <a:cs typeface="Times New Roman"/>
            </a:endParaRPr>
          </a:p>
          <a:p>
            <a:pPr marL="10795" algn="ctr">
              <a:lnSpc>
                <a:spcPct val="115599"/>
              </a:lnSpc>
              <a:spcBef>
                <a:spcPts val="5"/>
              </a:spcBef>
            </a:pPr>
            <a:r>
              <a:rPr sz="2000" spc="235" dirty="0">
                <a:latin typeface="Trebuchet MS"/>
                <a:cs typeface="Trebuchet MS"/>
              </a:rPr>
              <a:t>MARK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R, </a:t>
            </a:r>
            <a:r>
              <a:rPr sz="2000" spc="135" dirty="0">
                <a:latin typeface="Trebuchet MS"/>
                <a:cs typeface="Trebuchet MS"/>
              </a:rPr>
              <a:t>MD.ASIKUZZAMAN, </a:t>
            </a:r>
            <a:r>
              <a:rPr sz="2000" spc="210" dirty="0">
                <a:latin typeface="Trebuchet MS"/>
                <a:cs typeface="Trebuchet MS"/>
              </a:rPr>
              <a:t>ASGHAR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120" dirty="0">
                <a:latin typeface="Trebuchet MS"/>
                <a:cs typeface="Trebuchet MS"/>
              </a:rPr>
              <a:t>ALI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&amp; </a:t>
            </a:r>
            <a:r>
              <a:rPr sz="2000" spc="210" dirty="0">
                <a:latin typeface="Trebuchet MS"/>
                <a:cs typeface="Trebuchet MS"/>
              </a:rPr>
              <a:t>MEHWISH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LEGHARI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793058" y="3362593"/>
            <a:ext cx="1537335" cy="2279650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0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sz="2000" spc="-10" dirty="0">
                <a:latin typeface="Trebuchet MS"/>
                <a:cs typeface="Trebuchet MS"/>
              </a:rPr>
              <a:t>Jan,2022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520303" y="3362593"/>
            <a:ext cx="2912745" cy="2279650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60"/>
              </a:spcBef>
            </a:pPr>
            <a:endParaRPr sz="2000">
              <a:latin typeface="Times New Roman"/>
              <a:cs typeface="Times New Roman"/>
            </a:endParaRPr>
          </a:p>
          <a:p>
            <a:pPr marL="488950" marR="1857375">
              <a:lnSpc>
                <a:spcPct val="115599"/>
              </a:lnSpc>
            </a:pPr>
            <a:r>
              <a:rPr sz="2000" spc="180" dirty="0">
                <a:latin typeface="Trebuchet MS"/>
                <a:cs typeface="Trebuchet MS"/>
              </a:rPr>
              <a:t>CNN </a:t>
            </a:r>
            <a:r>
              <a:rPr sz="2000" spc="185" dirty="0">
                <a:latin typeface="Trebuchet MS"/>
                <a:cs typeface="Trebuchet MS"/>
              </a:rPr>
              <a:t>RNN</a:t>
            </a:r>
            <a:endParaRPr sz="200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375"/>
              </a:spcBef>
            </a:pPr>
            <a:r>
              <a:rPr sz="2000" spc="150" dirty="0">
                <a:latin typeface="Trebuchet MS"/>
                <a:cs typeface="Trebuchet MS"/>
              </a:rPr>
              <a:t>OCR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Module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76328" y="3752993"/>
            <a:ext cx="1813560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15599"/>
              </a:lnSpc>
              <a:spcBef>
                <a:spcPts val="100"/>
              </a:spcBef>
              <a:tabLst>
                <a:tab pos="1558925" algn="l"/>
              </a:tabLst>
            </a:pPr>
            <a:r>
              <a:rPr sz="2000" spc="65" dirty="0">
                <a:latin typeface="Trebuchet MS"/>
                <a:cs typeface="Trebuchet MS"/>
              </a:rPr>
              <a:t>Robust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-10" dirty="0">
                <a:latin typeface="Trebuchet MS"/>
                <a:cs typeface="Trebuchet MS"/>
              </a:rPr>
              <a:t>Variations </a:t>
            </a:r>
            <a:r>
              <a:rPr sz="2000" spc="35" dirty="0">
                <a:latin typeface="Trebuchet MS"/>
                <a:cs typeface="Trebuchet MS"/>
              </a:rPr>
              <a:t>Unconstrained </a:t>
            </a:r>
            <a:r>
              <a:rPr sz="2000" spc="-10" dirty="0">
                <a:latin typeface="Trebuchet MS"/>
                <a:cs typeface="Trebuchet MS"/>
              </a:rPr>
              <a:t>Environment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122638" y="3362593"/>
            <a:ext cx="2159000" cy="22796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74650" marR="69215">
              <a:lnSpc>
                <a:spcPct val="115599"/>
              </a:lnSpc>
              <a:spcBef>
                <a:spcPts val="400"/>
              </a:spcBef>
              <a:tabLst>
                <a:tab pos="1839595" algn="l"/>
              </a:tabLst>
            </a:pPr>
            <a:r>
              <a:rPr sz="2000" spc="-10" dirty="0">
                <a:latin typeface="Trebuchet MS"/>
                <a:cs typeface="Trebuchet MS"/>
              </a:rPr>
              <a:t>Limited </a:t>
            </a:r>
            <a:r>
              <a:rPr sz="2000" spc="40" dirty="0">
                <a:latin typeface="Trebuchet MS"/>
                <a:cs typeface="Trebuchet MS"/>
              </a:rPr>
              <a:t>Performance </a:t>
            </a:r>
            <a:r>
              <a:rPr sz="2000" spc="60" dirty="0">
                <a:latin typeface="Trebuchet MS"/>
                <a:cs typeface="Trebuchet MS"/>
              </a:rPr>
              <a:t>Longer </a:t>
            </a:r>
            <a:r>
              <a:rPr sz="2000" spc="-10" dirty="0">
                <a:latin typeface="Trebuchet MS"/>
                <a:cs typeface="Trebuchet MS"/>
              </a:rPr>
              <a:t>Training </a:t>
            </a:r>
            <a:r>
              <a:rPr sz="2000" spc="50" dirty="0">
                <a:latin typeface="Trebuchet MS"/>
                <a:cs typeface="Trebuchet MS"/>
              </a:rPr>
              <a:t>Sensitive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dirty="0">
                <a:latin typeface="Trebuchet MS"/>
                <a:cs typeface="Trebuchet MS"/>
              </a:rPr>
              <a:t>Blurred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Text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161457" y="5832421"/>
            <a:ext cx="244157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1517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2000" spc="195" dirty="0">
                <a:latin typeface="Trebuchet MS"/>
                <a:cs typeface="Trebuchet MS"/>
              </a:rPr>
              <a:t>ALESSIO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BELLINO</a:t>
            </a:r>
            <a:endParaRPr sz="2000">
              <a:latin typeface="Trebuchet MS"/>
              <a:cs typeface="Trebuchet MS"/>
            </a:endParaRPr>
          </a:p>
          <a:p>
            <a:pPr marL="695325" marR="681355" algn="ctr">
              <a:lnSpc>
                <a:spcPct val="115599"/>
              </a:lnSpc>
            </a:pPr>
            <a:r>
              <a:rPr sz="2000" spc="-50" dirty="0">
                <a:latin typeface="Trebuchet MS"/>
                <a:cs typeface="Trebuchet MS"/>
              </a:rPr>
              <a:t>&amp; </a:t>
            </a:r>
            <a:r>
              <a:rPr sz="2000" spc="120" dirty="0">
                <a:latin typeface="Trebuchet MS"/>
                <a:cs typeface="Trebuchet MS"/>
              </a:rPr>
              <a:t>VALERIA</a:t>
            </a:r>
            <a:endParaRPr sz="2000">
              <a:latin typeface="Trebuchet MS"/>
              <a:cs typeface="Trebuchet MS"/>
            </a:endParaRPr>
          </a:p>
          <a:p>
            <a:pPr marL="6350" algn="ctr">
              <a:lnSpc>
                <a:spcPct val="100000"/>
              </a:lnSpc>
              <a:spcBef>
                <a:spcPts val="375"/>
              </a:spcBef>
            </a:pPr>
            <a:r>
              <a:rPr sz="2000" spc="155" dirty="0">
                <a:latin typeface="Trebuchet MS"/>
                <a:cs typeface="Trebuchet MS"/>
              </a:rPr>
              <a:t>HERSKOVIC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93058" y="5832421"/>
            <a:ext cx="1537335" cy="2370455"/>
          </a:xfrm>
          <a:prstGeom prst="rect">
            <a:avLst/>
          </a:prstGeom>
          <a:solidFill>
            <a:srgbClr val="C2D4D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z="20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</a:pPr>
            <a:r>
              <a:rPr sz="2000" spc="65" dirty="0">
                <a:latin typeface="Trebuchet MS"/>
                <a:cs typeface="Trebuchet MS"/>
              </a:rPr>
              <a:t>Dec,2020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520303" y="5832421"/>
            <a:ext cx="2912745" cy="23704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endParaRPr sz="2000">
              <a:latin typeface="Times New Roman"/>
              <a:cs typeface="Times New Roman"/>
            </a:endParaRPr>
          </a:p>
          <a:p>
            <a:pPr marL="488950" marR="941069">
              <a:lnSpc>
                <a:spcPct val="115599"/>
              </a:lnSpc>
            </a:pPr>
            <a:r>
              <a:rPr sz="2000" spc="150" dirty="0">
                <a:latin typeface="Trebuchet MS"/>
                <a:cs typeface="Trebuchet MS"/>
              </a:rPr>
              <a:t>OCR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Module </a:t>
            </a:r>
            <a:r>
              <a:rPr sz="2000" spc="180" dirty="0">
                <a:latin typeface="Trebuchet MS"/>
                <a:cs typeface="Trebuchet MS"/>
              </a:rPr>
              <a:t>CNN</a:t>
            </a:r>
            <a:endParaRPr sz="2000">
              <a:latin typeface="Trebuchet MS"/>
              <a:cs typeface="Trebuchet MS"/>
            </a:endParaRPr>
          </a:p>
          <a:p>
            <a:pPr marL="488950">
              <a:lnSpc>
                <a:spcPct val="100000"/>
              </a:lnSpc>
              <a:spcBef>
                <a:spcPts val="375"/>
              </a:spcBef>
            </a:pPr>
            <a:r>
              <a:rPr sz="2000" spc="60" dirty="0">
                <a:latin typeface="Trebuchet MS"/>
                <a:cs typeface="Trebuchet MS"/>
              </a:rPr>
              <a:t>Open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130" dirty="0">
                <a:latin typeface="Trebuchet MS"/>
                <a:cs typeface="Trebuchet MS"/>
              </a:rPr>
              <a:t>CV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2622923" y="5832421"/>
            <a:ext cx="2309495" cy="23704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endParaRPr sz="2000">
              <a:latin typeface="Times New Roman"/>
              <a:cs typeface="Times New Roman"/>
            </a:endParaRPr>
          </a:p>
          <a:p>
            <a:pPr marL="453390" marR="379095">
              <a:lnSpc>
                <a:spcPct val="115599"/>
              </a:lnSpc>
            </a:pPr>
            <a:r>
              <a:rPr sz="2000" spc="90" dirty="0">
                <a:latin typeface="Trebuchet MS"/>
                <a:cs typeface="Trebuchet MS"/>
              </a:rPr>
              <a:t>Robust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to </a:t>
            </a:r>
            <a:r>
              <a:rPr sz="2000" spc="35" dirty="0">
                <a:latin typeface="Trebuchet MS"/>
                <a:cs typeface="Trebuchet MS"/>
              </a:rPr>
              <a:t>Variations </a:t>
            </a:r>
            <a:r>
              <a:rPr sz="2000" spc="70" dirty="0">
                <a:latin typeface="Trebuchet MS"/>
                <a:cs typeface="Trebuchet MS"/>
              </a:rPr>
              <a:t>Faster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Input </a:t>
            </a:r>
            <a:r>
              <a:rPr sz="2000" spc="35" dirty="0">
                <a:latin typeface="Trebuchet MS"/>
                <a:cs typeface="Trebuchet MS"/>
              </a:rPr>
              <a:t>Adaptability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122638" y="5832421"/>
            <a:ext cx="2159000" cy="23704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0"/>
              </a:spcBef>
            </a:pPr>
            <a:r>
              <a:rPr sz="1900" spc="60" dirty="0">
                <a:latin typeface="Trebuchet MS"/>
                <a:cs typeface="Trebuchet MS"/>
              </a:rPr>
              <a:t>Higher</a:t>
            </a:r>
            <a:endParaRPr sz="1900">
              <a:latin typeface="Trebuchet MS"/>
              <a:cs typeface="Trebuchet MS"/>
            </a:endParaRPr>
          </a:p>
          <a:p>
            <a:pPr marL="353060" marR="231775">
              <a:lnSpc>
                <a:spcPct val="115100"/>
              </a:lnSpc>
            </a:pPr>
            <a:r>
              <a:rPr sz="1900" spc="70" dirty="0">
                <a:latin typeface="Trebuchet MS"/>
                <a:cs typeface="Trebuchet MS"/>
              </a:rPr>
              <a:t>Processing </a:t>
            </a:r>
            <a:r>
              <a:rPr sz="1900" spc="-10" dirty="0">
                <a:latin typeface="Trebuchet MS"/>
                <a:cs typeface="Trebuchet MS"/>
              </a:rPr>
              <a:t>Requirements </a:t>
            </a:r>
            <a:r>
              <a:rPr sz="1900" spc="40" dirty="0">
                <a:latin typeface="Trebuchet MS"/>
                <a:cs typeface="Trebuchet MS"/>
              </a:rPr>
              <a:t>Recognition Errors </a:t>
            </a:r>
            <a:r>
              <a:rPr sz="1900" spc="45" dirty="0">
                <a:latin typeface="Trebuchet MS"/>
                <a:cs typeface="Trebuchet MS"/>
              </a:rPr>
              <a:t>Camera </a:t>
            </a:r>
            <a:r>
              <a:rPr sz="1900" spc="-10" dirty="0">
                <a:latin typeface="Trebuchet MS"/>
                <a:cs typeface="Trebuchet MS"/>
              </a:rPr>
              <a:t>Limitations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4" y="1760761"/>
            <a:ext cx="16230600" cy="38735"/>
          </a:xfrm>
          <a:custGeom>
            <a:avLst/>
            <a:gdLst/>
            <a:ahLst/>
            <a:cxnLst/>
            <a:rect l="l" t="t" r="r" b="b"/>
            <a:pathLst>
              <a:path w="16230600" h="38735">
                <a:moveTo>
                  <a:pt x="0" y="38508"/>
                </a:moveTo>
                <a:lnTo>
                  <a:pt x="16230593" y="0"/>
                </a:lnTo>
              </a:path>
            </a:pathLst>
          </a:custGeom>
          <a:ln w="9524">
            <a:solidFill>
              <a:srgbClr val="2A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95764" y="0"/>
            <a:ext cx="768985" cy="1762760"/>
          </a:xfrm>
          <a:custGeom>
            <a:avLst/>
            <a:gdLst/>
            <a:ahLst/>
            <a:cxnLst/>
            <a:rect l="l" t="t" r="r" b="b"/>
            <a:pathLst>
              <a:path w="768984" h="1762760">
                <a:moveTo>
                  <a:pt x="768506" y="1762162"/>
                </a:moveTo>
                <a:lnTo>
                  <a:pt x="0" y="1762162"/>
                </a:lnTo>
                <a:lnTo>
                  <a:pt x="0" y="0"/>
                </a:lnTo>
                <a:lnTo>
                  <a:pt x="768506" y="0"/>
                </a:lnTo>
                <a:lnTo>
                  <a:pt x="768506" y="1762162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094693"/>
            <a:ext cx="18264505" cy="192405"/>
          </a:xfrm>
          <a:custGeom>
            <a:avLst/>
            <a:gdLst/>
            <a:ahLst/>
            <a:cxnLst/>
            <a:rect l="l" t="t" r="r" b="b"/>
            <a:pathLst>
              <a:path w="18264505" h="192404">
                <a:moveTo>
                  <a:pt x="18264508" y="192305"/>
                </a:moveTo>
                <a:lnTo>
                  <a:pt x="0" y="192305"/>
                </a:lnTo>
                <a:lnTo>
                  <a:pt x="0" y="0"/>
                </a:lnTo>
                <a:lnTo>
                  <a:pt x="18264508" y="0"/>
                </a:lnTo>
                <a:lnTo>
                  <a:pt x="18264508" y="19230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807226" y="9185244"/>
            <a:ext cx="338455" cy="215265"/>
            <a:chOff x="16807226" y="9185244"/>
            <a:chExt cx="338455" cy="215265"/>
          </a:xfrm>
        </p:grpSpPr>
        <p:sp>
          <p:nvSpPr>
            <p:cNvPr id="6" name="object 6"/>
            <p:cNvSpPr/>
            <p:nvPr/>
          </p:nvSpPr>
          <p:spPr>
            <a:xfrm>
              <a:off x="16843616" y="9191830"/>
              <a:ext cx="275590" cy="167005"/>
            </a:xfrm>
            <a:custGeom>
              <a:avLst/>
              <a:gdLst/>
              <a:ahLst/>
              <a:cxnLst/>
              <a:rect l="l" t="t" r="r" b="b"/>
              <a:pathLst>
                <a:path w="275590" h="167004">
                  <a:moveTo>
                    <a:pt x="275085" y="166874"/>
                  </a:moveTo>
                  <a:lnTo>
                    <a:pt x="271897" y="151235"/>
                  </a:lnTo>
                  <a:lnTo>
                    <a:pt x="263352" y="138468"/>
                  </a:lnTo>
                  <a:lnTo>
                    <a:pt x="250715" y="129863"/>
                  </a:lnTo>
                  <a:lnTo>
                    <a:pt x="235254" y="126708"/>
                  </a:lnTo>
                  <a:lnTo>
                    <a:pt x="228426" y="127303"/>
                  </a:lnTo>
                  <a:lnTo>
                    <a:pt x="221981" y="129020"/>
                  </a:lnTo>
                  <a:lnTo>
                    <a:pt x="216007" y="131757"/>
                  </a:lnTo>
                  <a:lnTo>
                    <a:pt x="210597" y="135410"/>
                  </a:lnTo>
                  <a:lnTo>
                    <a:pt x="182070" y="0"/>
                  </a:lnTo>
                  <a:lnTo>
                    <a:pt x="93027" y="0"/>
                  </a:lnTo>
                  <a:lnTo>
                    <a:pt x="64500" y="135410"/>
                  </a:lnTo>
                  <a:lnTo>
                    <a:pt x="59095" y="131757"/>
                  </a:lnTo>
                  <a:lnTo>
                    <a:pt x="53120" y="129020"/>
                  </a:lnTo>
                  <a:lnTo>
                    <a:pt x="46667" y="127303"/>
                  </a:lnTo>
                  <a:lnTo>
                    <a:pt x="39830" y="126708"/>
                  </a:lnTo>
                  <a:lnTo>
                    <a:pt x="24370" y="129863"/>
                  </a:lnTo>
                  <a:lnTo>
                    <a:pt x="11733" y="138468"/>
                  </a:lnTo>
                  <a:lnTo>
                    <a:pt x="3187" y="151235"/>
                  </a:lnTo>
                  <a:lnTo>
                    <a:pt x="0" y="166874"/>
                  </a:lnTo>
                </a:path>
              </a:pathLst>
            </a:custGeom>
            <a:ln w="1317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13790" y="9323200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33" y="44478"/>
                  </a:move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13790" y="9323199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2" y="30893"/>
                  </a:lnTo>
                  <a:lnTo>
                    <a:pt x="37437" y="37967"/>
                  </a:lnTo>
                  <a:lnTo>
                    <a:pt x="30470" y="42732"/>
                  </a:lnTo>
                  <a:lnTo>
                    <a:pt x="21933" y="44478"/>
                  </a:lnTo>
                  <a:lnTo>
                    <a:pt x="13393" y="42732"/>
                  </a:lnTo>
                  <a:lnTo>
                    <a:pt x="6422" y="37967"/>
                  </a:lnTo>
                  <a:lnTo>
                    <a:pt x="1722" y="30893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2" y="6505"/>
                  </a:lnTo>
                  <a:lnTo>
                    <a:pt x="13393" y="1745"/>
                  </a:lnTo>
                  <a:lnTo>
                    <a:pt x="21933" y="0"/>
                  </a:lnTo>
                  <a:lnTo>
                    <a:pt x="30470" y="1745"/>
                  </a:lnTo>
                  <a:lnTo>
                    <a:pt x="37437" y="6505"/>
                  </a:lnTo>
                  <a:lnTo>
                    <a:pt x="42132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4642" y="9330856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21920" y="44465"/>
                  </a:move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7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7"/>
                  </a:lnTo>
                  <a:lnTo>
                    <a:pt x="43853" y="22219"/>
                  </a:ln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094642" y="9330855"/>
              <a:ext cx="44450" cy="45085"/>
            </a:xfrm>
            <a:custGeom>
              <a:avLst/>
              <a:gdLst/>
              <a:ahLst/>
              <a:cxnLst/>
              <a:rect l="l" t="t" r="r" b="b"/>
              <a:pathLst>
                <a:path w="44450" h="45084">
                  <a:moveTo>
                    <a:pt x="43853" y="22219"/>
                  </a:moveTo>
                  <a:lnTo>
                    <a:pt x="42130" y="30875"/>
                  </a:lnTo>
                  <a:lnTo>
                    <a:pt x="37431" y="37946"/>
                  </a:lnTo>
                  <a:lnTo>
                    <a:pt x="30459" y="42716"/>
                  </a:lnTo>
                  <a:lnTo>
                    <a:pt x="21920" y="44465"/>
                  </a:lnTo>
                  <a:lnTo>
                    <a:pt x="13388" y="42716"/>
                  </a:lnTo>
                  <a:lnTo>
                    <a:pt x="6420" y="37946"/>
                  </a:lnTo>
                  <a:lnTo>
                    <a:pt x="1722" y="30875"/>
                  </a:lnTo>
                  <a:lnTo>
                    <a:pt x="0" y="22219"/>
                  </a:lnTo>
                  <a:lnTo>
                    <a:pt x="1722" y="13568"/>
                  </a:lnTo>
                  <a:lnTo>
                    <a:pt x="6420" y="6505"/>
                  </a:lnTo>
                  <a:lnTo>
                    <a:pt x="13388" y="1745"/>
                  </a:lnTo>
                  <a:lnTo>
                    <a:pt x="21920" y="0"/>
                  </a:lnTo>
                  <a:lnTo>
                    <a:pt x="30459" y="1745"/>
                  </a:lnTo>
                  <a:lnTo>
                    <a:pt x="37431" y="6505"/>
                  </a:lnTo>
                  <a:lnTo>
                    <a:pt x="42130" y="13568"/>
                  </a:lnTo>
                  <a:lnTo>
                    <a:pt x="43853" y="22219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94642" y="9273350"/>
              <a:ext cx="22225" cy="22860"/>
            </a:xfrm>
            <a:custGeom>
              <a:avLst/>
              <a:gdLst/>
              <a:ahLst/>
              <a:cxnLst/>
              <a:rect l="l" t="t" r="r" b="b"/>
              <a:pathLst>
                <a:path w="22225" h="22859">
                  <a:moveTo>
                    <a:pt x="17019" y="0"/>
                  </a:moveTo>
                  <a:lnTo>
                    <a:pt x="10972" y="0"/>
                  </a:lnTo>
                  <a:lnTo>
                    <a:pt x="0" y="11129"/>
                  </a:lnTo>
                  <a:lnTo>
                    <a:pt x="0" y="17249"/>
                  </a:lnTo>
                  <a:lnTo>
                    <a:pt x="4900" y="22258"/>
                  </a:lnTo>
                  <a:lnTo>
                    <a:pt x="17019" y="22258"/>
                  </a:lnTo>
                  <a:lnTo>
                    <a:pt x="21920" y="17249"/>
                  </a:lnTo>
                  <a:lnTo>
                    <a:pt x="21920" y="4970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24763" y="9262221"/>
              <a:ext cx="292100" cy="33655"/>
            </a:xfrm>
            <a:custGeom>
              <a:avLst/>
              <a:gdLst/>
              <a:ahLst/>
              <a:cxnLst/>
              <a:rect l="l" t="t" r="r" b="b"/>
              <a:pathLst>
                <a:path w="292100" h="33654">
                  <a:moveTo>
                    <a:pt x="280851" y="11129"/>
                  </a:moveTo>
                  <a:lnTo>
                    <a:pt x="286898" y="11129"/>
                  </a:lnTo>
                  <a:lnTo>
                    <a:pt x="291799" y="16099"/>
                  </a:lnTo>
                  <a:lnTo>
                    <a:pt x="291799" y="22258"/>
                  </a:lnTo>
                  <a:lnTo>
                    <a:pt x="291799" y="28378"/>
                  </a:lnTo>
                  <a:lnTo>
                    <a:pt x="286898" y="33387"/>
                  </a:lnTo>
                  <a:lnTo>
                    <a:pt x="280851" y="33387"/>
                  </a:lnTo>
                  <a:lnTo>
                    <a:pt x="274780" y="33387"/>
                  </a:lnTo>
                  <a:lnTo>
                    <a:pt x="269879" y="28378"/>
                  </a:lnTo>
                  <a:lnTo>
                    <a:pt x="269879" y="22258"/>
                  </a:lnTo>
                </a:path>
                <a:path w="292100" h="33654">
                  <a:moveTo>
                    <a:pt x="10960" y="0"/>
                  </a:moveTo>
                  <a:lnTo>
                    <a:pt x="17006" y="0"/>
                  </a:lnTo>
                  <a:lnTo>
                    <a:pt x="21920" y="4970"/>
                  </a:lnTo>
                  <a:lnTo>
                    <a:pt x="21920" y="11129"/>
                  </a:lnTo>
                  <a:lnTo>
                    <a:pt x="21920" y="17261"/>
                  </a:lnTo>
                  <a:lnTo>
                    <a:pt x="17006" y="22258"/>
                  </a:lnTo>
                  <a:lnTo>
                    <a:pt x="10960" y="22258"/>
                  </a:lnTo>
                  <a:lnTo>
                    <a:pt x="4900" y="22258"/>
                  </a:lnTo>
                  <a:lnTo>
                    <a:pt x="0" y="17261"/>
                  </a:lnTo>
                  <a:lnTo>
                    <a:pt x="0" y="11129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927020" y="9219085"/>
              <a:ext cx="31750" cy="176530"/>
            </a:xfrm>
            <a:custGeom>
              <a:avLst/>
              <a:gdLst/>
              <a:ahLst/>
              <a:cxnLst/>
              <a:rect l="l" t="t" r="r" b="b"/>
              <a:pathLst>
                <a:path w="31750" h="176529">
                  <a:moveTo>
                    <a:pt x="31518" y="0"/>
                  </a:moveTo>
                  <a:lnTo>
                    <a:pt x="0" y="175950"/>
                  </a:lnTo>
                </a:path>
              </a:pathLst>
            </a:custGeom>
            <a:ln w="9780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03779" y="9219085"/>
              <a:ext cx="23495" cy="130810"/>
            </a:xfrm>
            <a:custGeom>
              <a:avLst/>
              <a:gdLst/>
              <a:ahLst/>
              <a:cxnLst/>
              <a:rect l="l" t="t" r="r" b="b"/>
              <a:pathLst>
                <a:path w="23494" h="130809">
                  <a:moveTo>
                    <a:pt x="0" y="0"/>
                  </a:moveTo>
                  <a:lnTo>
                    <a:pt x="23371" y="130361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981158" y="9219085"/>
              <a:ext cx="46355" cy="149860"/>
            </a:xfrm>
            <a:custGeom>
              <a:avLst/>
              <a:gdLst/>
              <a:ahLst/>
              <a:cxnLst/>
              <a:rect l="l" t="t" r="r" b="b"/>
              <a:pathLst>
                <a:path w="46355" h="149859">
                  <a:moveTo>
                    <a:pt x="22620" y="0"/>
                  </a:moveTo>
                  <a:lnTo>
                    <a:pt x="45991" y="130361"/>
                  </a:lnTo>
                </a:path>
                <a:path w="46355" h="149859">
                  <a:moveTo>
                    <a:pt x="0" y="34433"/>
                  </a:moveTo>
                  <a:lnTo>
                    <a:pt x="0" y="149586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4158" y="8953470"/>
            <a:ext cx="67174" cy="1015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00971" y="8953470"/>
            <a:ext cx="67212" cy="10152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816018" y="8790932"/>
            <a:ext cx="35560" cy="70485"/>
          </a:xfrm>
          <a:custGeom>
            <a:avLst/>
            <a:gdLst/>
            <a:ahLst/>
            <a:cxnLst/>
            <a:rect l="l" t="t" r="r" b="b"/>
            <a:pathLst>
              <a:path w="35559" h="70484">
                <a:moveTo>
                  <a:pt x="35375" y="0"/>
                </a:moveTo>
                <a:lnTo>
                  <a:pt x="0" y="0"/>
                </a:lnTo>
                <a:lnTo>
                  <a:pt x="0" y="70106"/>
                </a:lnTo>
                <a:lnTo>
                  <a:pt x="35375" y="70106"/>
                </a:lnTo>
              </a:path>
            </a:pathLst>
          </a:custGeom>
          <a:ln w="13072">
            <a:solidFill>
              <a:srgbClr val="170D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6729620" y="8666930"/>
            <a:ext cx="503555" cy="568325"/>
            <a:chOff x="16729620" y="8666930"/>
            <a:chExt cx="503555" cy="568325"/>
          </a:xfrm>
        </p:grpSpPr>
        <p:sp>
          <p:nvSpPr>
            <p:cNvPr id="21" name="object 21"/>
            <p:cNvSpPr/>
            <p:nvPr/>
          </p:nvSpPr>
          <p:spPr>
            <a:xfrm>
              <a:off x="17110910" y="8790932"/>
              <a:ext cx="35560" cy="70485"/>
            </a:xfrm>
            <a:custGeom>
              <a:avLst/>
              <a:gdLst/>
              <a:ahLst/>
              <a:cxnLst/>
              <a:rect l="l" t="t" r="r" b="b"/>
              <a:pathLst>
                <a:path w="35559" h="70484">
                  <a:moveTo>
                    <a:pt x="0" y="0"/>
                  </a:moveTo>
                  <a:lnTo>
                    <a:pt x="35375" y="0"/>
                  </a:lnTo>
                  <a:lnTo>
                    <a:pt x="35375" y="70106"/>
                  </a:lnTo>
                  <a:lnTo>
                    <a:pt x="0" y="70106"/>
                  </a:lnTo>
                </a:path>
              </a:pathLst>
            </a:custGeom>
            <a:ln w="13072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45486" y="8752665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199064" y="146668"/>
                  </a:move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45486" y="8752664"/>
              <a:ext cx="271780" cy="146685"/>
            </a:xfrm>
            <a:custGeom>
              <a:avLst/>
              <a:gdLst/>
              <a:ahLst/>
              <a:cxnLst/>
              <a:rect l="l" t="t" r="r" b="b"/>
              <a:pathLst>
                <a:path w="271780" h="146684">
                  <a:moveTo>
                    <a:pt x="271343" y="73334"/>
                  </a:moveTo>
                  <a:lnTo>
                    <a:pt x="265661" y="101884"/>
                  </a:lnTo>
                  <a:lnTo>
                    <a:pt x="250169" y="125194"/>
                  </a:lnTo>
                  <a:lnTo>
                    <a:pt x="227193" y="140907"/>
                  </a:lnTo>
                  <a:lnTo>
                    <a:pt x="199064" y="146668"/>
                  </a:lnTo>
                  <a:lnTo>
                    <a:pt x="72303" y="146668"/>
                  </a:lnTo>
                  <a:lnTo>
                    <a:pt x="44165" y="140907"/>
                  </a:lnTo>
                  <a:lnTo>
                    <a:pt x="21181" y="125194"/>
                  </a:lnTo>
                  <a:lnTo>
                    <a:pt x="5683" y="101884"/>
                  </a:lnTo>
                  <a:lnTo>
                    <a:pt x="0" y="73334"/>
                  </a:lnTo>
                  <a:lnTo>
                    <a:pt x="5683" y="44789"/>
                  </a:lnTo>
                  <a:lnTo>
                    <a:pt x="21181" y="21478"/>
                  </a:lnTo>
                  <a:lnTo>
                    <a:pt x="44165" y="5762"/>
                  </a:lnTo>
                  <a:lnTo>
                    <a:pt x="72303" y="0"/>
                  </a:lnTo>
                  <a:lnTo>
                    <a:pt x="199064" y="0"/>
                  </a:lnTo>
                  <a:lnTo>
                    <a:pt x="227193" y="5762"/>
                  </a:lnTo>
                  <a:lnTo>
                    <a:pt x="250169" y="21478"/>
                  </a:lnTo>
                  <a:lnTo>
                    <a:pt x="265661" y="44789"/>
                  </a:lnTo>
                  <a:lnTo>
                    <a:pt x="271343" y="73334"/>
                  </a:lnTo>
                  <a:close/>
                </a:path>
              </a:pathLst>
            </a:custGeom>
            <a:ln w="13178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21939" y="8857953"/>
              <a:ext cx="130175" cy="12065"/>
            </a:xfrm>
            <a:custGeom>
              <a:avLst/>
              <a:gdLst/>
              <a:ahLst/>
              <a:cxnLst/>
              <a:rect l="l" t="t" r="r" b="b"/>
              <a:pathLst>
                <a:path w="130175" h="12065">
                  <a:moveTo>
                    <a:pt x="0" y="11684"/>
                  </a:moveTo>
                  <a:lnTo>
                    <a:pt x="118435" y="11684"/>
                  </a:lnTo>
                  <a:lnTo>
                    <a:pt x="129955" y="0"/>
                  </a:lnTo>
                </a:path>
              </a:pathLst>
            </a:custGeom>
            <a:ln w="9914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72918" y="8899333"/>
              <a:ext cx="216535" cy="254000"/>
            </a:xfrm>
            <a:custGeom>
              <a:avLst/>
              <a:gdLst/>
              <a:ahLst/>
              <a:cxnLst/>
              <a:rect l="l" t="t" r="r" b="b"/>
              <a:pathLst>
                <a:path w="216534" h="254000">
                  <a:moveTo>
                    <a:pt x="108252" y="0"/>
                  </a:moveTo>
                  <a:lnTo>
                    <a:pt x="66108" y="5658"/>
                  </a:lnTo>
                  <a:lnTo>
                    <a:pt x="31699" y="21088"/>
                  </a:lnTo>
                  <a:lnTo>
                    <a:pt x="8504" y="43972"/>
                  </a:lnTo>
                  <a:lnTo>
                    <a:pt x="0" y="71991"/>
                  </a:lnTo>
                  <a:lnTo>
                    <a:pt x="0" y="253532"/>
                  </a:lnTo>
                  <a:lnTo>
                    <a:pt x="216465" y="253532"/>
                  </a:lnTo>
                  <a:lnTo>
                    <a:pt x="216465" y="71991"/>
                  </a:lnTo>
                  <a:lnTo>
                    <a:pt x="207967" y="43972"/>
                  </a:lnTo>
                  <a:lnTo>
                    <a:pt x="184785" y="21088"/>
                  </a:lnTo>
                  <a:lnTo>
                    <a:pt x="150390" y="5658"/>
                  </a:lnTo>
                  <a:lnTo>
                    <a:pt x="108252" y="0"/>
                  </a:lnTo>
                  <a:close/>
                </a:path>
              </a:pathLst>
            </a:custGeom>
            <a:ln w="13113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67899" y="0"/>
                  </a:moveTo>
                  <a:lnTo>
                    <a:pt x="0" y="45162"/>
                  </a:ln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913271" y="8926162"/>
              <a:ext cx="135890" cy="45720"/>
            </a:xfrm>
            <a:custGeom>
              <a:avLst/>
              <a:gdLst/>
              <a:ahLst/>
              <a:cxnLst/>
              <a:rect l="l" t="t" r="r" b="b"/>
              <a:pathLst>
                <a:path w="135890" h="45720">
                  <a:moveTo>
                    <a:pt x="0" y="45162"/>
                  </a:moveTo>
                  <a:lnTo>
                    <a:pt x="135786" y="45162"/>
                  </a:lnTo>
                  <a:lnTo>
                    <a:pt x="130452" y="27593"/>
                  </a:lnTo>
                  <a:lnTo>
                    <a:pt x="115905" y="13236"/>
                  </a:lnTo>
                  <a:lnTo>
                    <a:pt x="94327" y="3552"/>
                  </a:lnTo>
                  <a:lnTo>
                    <a:pt x="67899" y="0"/>
                  </a:lnTo>
                </a:path>
              </a:pathLst>
            </a:custGeom>
            <a:ln w="9901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29268" y="8723550"/>
              <a:ext cx="304165" cy="67310"/>
            </a:xfrm>
            <a:custGeom>
              <a:avLst/>
              <a:gdLst/>
              <a:ahLst/>
              <a:cxnLst/>
              <a:rect l="l" t="t" r="r" b="b"/>
              <a:pathLst>
                <a:path w="304165" h="67309">
                  <a:moveTo>
                    <a:pt x="303765" y="66698"/>
                  </a:moveTo>
                  <a:lnTo>
                    <a:pt x="286083" y="66698"/>
                  </a:lnTo>
                  <a:lnTo>
                    <a:pt x="286083" y="0"/>
                  </a:lnTo>
                  <a:lnTo>
                    <a:pt x="303765" y="0"/>
                  </a:lnTo>
                  <a:lnTo>
                    <a:pt x="303765" y="66698"/>
                  </a:lnTo>
                  <a:close/>
                </a:path>
                <a:path w="304165" h="67309">
                  <a:moveTo>
                    <a:pt x="17719" y="66698"/>
                  </a:moveTo>
                  <a:lnTo>
                    <a:pt x="0" y="66698"/>
                  </a:lnTo>
                  <a:lnTo>
                    <a:pt x="0" y="0"/>
                  </a:lnTo>
                  <a:lnTo>
                    <a:pt x="17719" y="0"/>
                  </a:lnTo>
                  <a:lnTo>
                    <a:pt x="17719" y="66698"/>
                  </a:lnTo>
                  <a:close/>
                </a:path>
                <a:path w="304165" h="67309">
                  <a:moveTo>
                    <a:pt x="195309" y="27771"/>
                  </a:moveTo>
                  <a:lnTo>
                    <a:pt x="108455" y="27771"/>
                  </a:lnTo>
                  <a:lnTo>
                    <a:pt x="108455" y="4841"/>
                  </a:lnTo>
                  <a:lnTo>
                    <a:pt x="195309" y="4841"/>
                  </a:lnTo>
                  <a:lnTo>
                    <a:pt x="195309" y="27771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75" y="54897"/>
                  </a:move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894864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54113" y="27435"/>
                  </a:moveTo>
                  <a:lnTo>
                    <a:pt x="51988" y="38132"/>
                  </a:lnTo>
                  <a:lnTo>
                    <a:pt x="46193" y="46860"/>
                  </a:lnTo>
                  <a:lnTo>
                    <a:pt x="37599" y="52741"/>
                  </a:lnTo>
                  <a:lnTo>
                    <a:pt x="27075" y="54897"/>
                  </a:lnTo>
                  <a:lnTo>
                    <a:pt x="16540" y="52741"/>
                  </a:lnTo>
                  <a:lnTo>
                    <a:pt x="7933" y="46860"/>
                  </a:lnTo>
                  <a:lnTo>
                    <a:pt x="2129" y="38132"/>
                  </a:lnTo>
                  <a:lnTo>
                    <a:pt x="0" y="27435"/>
                  </a:lnTo>
                  <a:lnTo>
                    <a:pt x="2129" y="16770"/>
                  </a:lnTo>
                  <a:lnTo>
                    <a:pt x="7933" y="8048"/>
                  </a:lnTo>
                  <a:lnTo>
                    <a:pt x="16540" y="2160"/>
                  </a:lnTo>
                  <a:lnTo>
                    <a:pt x="27075" y="0"/>
                  </a:lnTo>
                  <a:lnTo>
                    <a:pt x="37599" y="2160"/>
                  </a:lnTo>
                  <a:lnTo>
                    <a:pt x="46193" y="8048"/>
                  </a:lnTo>
                  <a:lnTo>
                    <a:pt x="51988" y="16770"/>
                  </a:lnTo>
                  <a:lnTo>
                    <a:pt x="54113" y="27435"/>
                  </a:lnTo>
                  <a:close/>
                </a:path>
              </a:pathLst>
            </a:custGeom>
            <a:ln w="13126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013350" y="8783018"/>
              <a:ext cx="54610" cy="55244"/>
            </a:xfrm>
            <a:custGeom>
              <a:avLst/>
              <a:gdLst/>
              <a:ahLst/>
              <a:cxnLst/>
              <a:rect l="l" t="t" r="r" b="b"/>
              <a:pathLst>
                <a:path w="54609" h="55245">
                  <a:moveTo>
                    <a:pt x="27024" y="54897"/>
                  </a:moveTo>
                  <a:lnTo>
                    <a:pt x="16508" y="52741"/>
                  </a:lnTo>
                  <a:lnTo>
                    <a:pt x="7917" y="46860"/>
                  </a:lnTo>
                  <a:lnTo>
                    <a:pt x="2124" y="38132"/>
                  </a:lnTo>
                  <a:lnTo>
                    <a:pt x="0" y="27435"/>
                  </a:lnTo>
                  <a:lnTo>
                    <a:pt x="2124" y="16770"/>
                  </a:lnTo>
                  <a:lnTo>
                    <a:pt x="7917" y="8048"/>
                  </a:lnTo>
                  <a:lnTo>
                    <a:pt x="16508" y="2160"/>
                  </a:lnTo>
                  <a:lnTo>
                    <a:pt x="27024" y="0"/>
                  </a:lnTo>
                  <a:lnTo>
                    <a:pt x="37565" y="2160"/>
                  </a:lnTo>
                  <a:lnTo>
                    <a:pt x="46171" y="8048"/>
                  </a:lnTo>
                  <a:lnTo>
                    <a:pt x="51973" y="16770"/>
                  </a:lnTo>
                  <a:lnTo>
                    <a:pt x="54100" y="27435"/>
                  </a:lnTo>
                  <a:lnTo>
                    <a:pt x="51973" y="38132"/>
                  </a:lnTo>
                  <a:lnTo>
                    <a:pt x="46171" y="46860"/>
                  </a:lnTo>
                  <a:lnTo>
                    <a:pt x="37565" y="52741"/>
                  </a:lnTo>
                  <a:lnTo>
                    <a:pt x="27024" y="548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11065" y="8673494"/>
              <a:ext cx="340360" cy="164465"/>
            </a:xfrm>
            <a:custGeom>
              <a:avLst/>
              <a:gdLst/>
              <a:ahLst/>
              <a:cxnLst/>
              <a:rect l="l" t="t" r="r" b="b"/>
              <a:pathLst>
                <a:path w="340359" h="164465">
                  <a:moveTo>
                    <a:pt x="256385" y="136959"/>
                  </a:moveTo>
                  <a:lnTo>
                    <a:pt x="254258" y="147655"/>
                  </a:lnTo>
                  <a:lnTo>
                    <a:pt x="248456" y="156383"/>
                  </a:lnTo>
                  <a:lnTo>
                    <a:pt x="239850" y="162265"/>
                  </a:lnTo>
                  <a:lnTo>
                    <a:pt x="229310" y="164421"/>
                  </a:lnTo>
                  <a:lnTo>
                    <a:pt x="218793" y="162265"/>
                  </a:lnTo>
                  <a:lnTo>
                    <a:pt x="210203" y="156383"/>
                  </a:lnTo>
                  <a:lnTo>
                    <a:pt x="204409" y="147655"/>
                  </a:lnTo>
                  <a:lnTo>
                    <a:pt x="202285" y="136959"/>
                  </a:lnTo>
                  <a:lnTo>
                    <a:pt x="204409" y="126294"/>
                  </a:lnTo>
                  <a:lnTo>
                    <a:pt x="210203" y="117572"/>
                  </a:lnTo>
                  <a:lnTo>
                    <a:pt x="218793" y="111684"/>
                  </a:lnTo>
                  <a:lnTo>
                    <a:pt x="229310" y="109523"/>
                  </a:lnTo>
                  <a:lnTo>
                    <a:pt x="239850" y="111684"/>
                  </a:lnTo>
                  <a:lnTo>
                    <a:pt x="248456" y="117572"/>
                  </a:lnTo>
                  <a:lnTo>
                    <a:pt x="254258" y="126294"/>
                  </a:lnTo>
                  <a:lnTo>
                    <a:pt x="256385" y="136959"/>
                  </a:lnTo>
                  <a:close/>
                </a:path>
                <a:path w="340359" h="164465">
                  <a:moveTo>
                    <a:pt x="54126" y="27435"/>
                  </a:moveTo>
                  <a:lnTo>
                    <a:pt x="51997" y="38126"/>
                  </a:lnTo>
                  <a:lnTo>
                    <a:pt x="46192" y="46855"/>
                  </a:lnTo>
                  <a:lnTo>
                    <a:pt x="37585" y="52739"/>
                  </a:lnTo>
                  <a:lnTo>
                    <a:pt x="27050" y="54897"/>
                  </a:lnTo>
                  <a:lnTo>
                    <a:pt x="16535" y="52739"/>
                  </a:lnTo>
                  <a:lnTo>
                    <a:pt x="7935" y="46855"/>
                  </a:lnTo>
                  <a:lnTo>
                    <a:pt x="2130" y="38126"/>
                  </a:lnTo>
                  <a:lnTo>
                    <a:pt x="0" y="27435"/>
                  </a:lnTo>
                  <a:lnTo>
                    <a:pt x="2130" y="16754"/>
                  </a:lnTo>
                  <a:lnTo>
                    <a:pt x="7935" y="8033"/>
                  </a:lnTo>
                  <a:lnTo>
                    <a:pt x="16535" y="2155"/>
                  </a:lnTo>
                  <a:lnTo>
                    <a:pt x="27050" y="0"/>
                  </a:lnTo>
                  <a:lnTo>
                    <a:pt x="37585" y="2155"/>
                  </a:lnTo>
                  <a:lnTo>
                    <a:pt x="46192" y="8033"/>
                  </a:lnTo>
                  <a:lnTo>
                    <a:pt x="51997" y="16754"/>
                  </a:lnTo>
                  <a:lnTo>
                    <a:pt x="54126" y="27435"/>
                  </a:lnTo>
                  <a:close/>
                </a:path>
                <a:path w="340359" h="164465">
                  <a:moveTo>
                    <a:pt x="340171" y="27435"/>
                  </a:moveTo>
                  <a:lnTo>
                    <a:pt x="338050" y="38126"/>
                  </a:lnTo>
                  <a:lnTo>
                    <a:pt x="332260" y="46855"/>
                  </a:lnTo>
                  <a:lnTo>
                    <a:pt x="323663" y="52739"/>
                  </a:lnTo>
                  <a:lnTo>
                    <a:pt x="313121" y="54897"/>
                  </a:lnTo>
                  <a:lnTo>
                    <a:pt x="302595" y="52739"/>
                  </a:lnTo>
                  <a:lnTo>
                    <a:pt x="293996" y="46855"/>
                  </a:lnTo>
                  <a:lnTo>
                    <a:pt x="288197" y="38126"/>
                  </a:lnTo>
                  <a:lnTo>
                    <a:pt x="286071" y="27435"/>
                  </a:lnTo>
                  <a:lnTo>
                    <a:pt x="288197" y="16754"/>
                  </a:lnTo>
                  <a:lnTo>
                    <a:pt x="293996" y="8033"/>
                  </a:lnTo>
                  <a:lnTo>
                    <a:pt x="302595" y="2155"/>
                  </a:lnTo>
                  <a:lnTo>
                    <a:pt x="313121" y="0"/>
                  </a:lnTo>
                  <a:lnTo>
                    <a:pt x="323663" y="2155"/>
                  </a:lnTo>
                  <a:lnTo>
                    <a:pt x="332260" y="8033"/>
                  </a:lnTo>
                  <a:lnTo>
                    <a:pt x="338050" y="16754"/>
                  </a:lnTo>
                  <a:lnTo>
                    <a:pt x="340171" y="27435"/>
                  </a:lnTo>
                  <a:close/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13271" y="8988315"/>
              <a:ext cx="135890" cy="142875"/>
            </a:xfrm>
            <a:custGeom>
              <a:avLst/>
              <a:gdLst/>
              <a:ahLst/>
              <a:cxnLst/>
              <a:rect l="l" t="t" r="r" b="b"/>
              <a:pathLst>
                <a:path w="135890" h="142875">
                  <a:moveTo>
                    <a:pt x="135786" y="142627"/>
                  </a:moveTo>
                  <a:lnTo>
                    <a:pt x="0" y="142627"/>
                  </a:lnTo>
                  <a:lnTo>
                    <a:pt x="0" y="0"/>
                  </a:lnTo>
                  <a:lnTo>
                    <a:pt x="135786" y="0"/>
                  </a:lnTo>
                  <a:lnTo>
                    <a:pt x="135786" y="142627"/>
                  </a:lnTo>
                  <a:close/>
                </a:path>
                <a:path w="135890" h="142875">
                  <a:moveTo>
                    <a:pt x="119224" y="47847"/>
                  </a:moveTo>
                  <a:lnTo>
                    <a:pt x="119224" y="92984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87678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087678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43624" y="127560"/>
                  </a:moveTo>
                  <a:lnTo>
                    <a:pt x="41912" y="136155"/>
                  </a:lnTo>
                  <a:lnTo>
                    <a:pt x="37240" y="143182"/>
                  </a:lnTo>
                  <a:lnTo>
                    <a:pt x="30305" y="147924"/>
                  </a:lnTo>
                  <a:lnTo>
                    <a:pt x="21805" y="149663"/>
                  </a:ln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05" y="1736"/>
                  </a:lnTo>
                  <a:lnTo>
                    <a:pt x="37240" y="6474"/>
                  </a:lnTo>
                  <a:lnTo>
                    <a:pt x="41912" y="13508"/>
                  </a:lnTo>
                  <a:lnTo>
                    <a:pt x="43624" y="22129"/>
                  </a:lnTo>
                  <a:lnTo>
                    <a:pt x="43624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31012" y="8929390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21805" y="149663"/>
                  </a:moveTo>
                  <a:lnTo>
                    <a:pt x="13323" y="147924"/>
                  </a:lnTo>
                  <a:lnTo>
                    <a:pt x="6391" y="143182"/>
                  </a:lnTo>
                  <a:lnTo>
                    <a:pt x="1715" y="136155"/>
                  </a:lnTo>
                  <a:lnTo>
                    <a:pt x="0" y="127560"/>
                  </a:lnTo>
                  <a:lnTo>
                    <a:pt x="0" y="22129"/>
                  </a:lnTo>
                  <a:lnTo>
                    <a:pt x="1715" y="13508"/>
                  </a:lnTo>
                  <a:lnTo>
                    <a:pt x="6391" y="6474"/>
                  </a:lnTo>
                  <a:lnTo>
                    <a:pt x="13323" y="1736"/>
                  </a:lnTo>
                  <a:lnTo>
                    <a:pt x="21805" y="0"/>
                  </a:lnTo>
                  <a:lnTo>
                    <a:pt x="30320" y="1736"/>
                  </a:lnTo>
                  <a:lnTo>
                    <a:pt x="37262" y="6474"/>
                  </a:lnTo>
                  <a:lnTo>
                    <a:pt x="41937" y="13508"/>
                  </a:lnTo>
                  <a:lnTo>
                    <a:pt x="43649" y="22129"/>
                  </a:lnTo>
                  <a:lnTo>
                    <a:pt x="43649" y="127560"/>
                  </a:lnTo>
                  <a:lnTo>
                    <a:pt x="41937" y="136155"/>
                  </a:lnTo>
                  <a:lnTo>
                    <a:pt x="37262" y="143182"/>
                  </a:lnTo>
                  <a:lnTo>
                    <a:pt x="30320" y="147924"/>
                  </a:lnTo>
                  <a:lnTo>
                    <a:pt x="21805" y="1496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31012" y="8929389"/>
              <a:ext cx="43815" cy="149860"/>
            </a:xfrm>
            <a:custGeom>
              <a:avLst/>
              <a:gdLst/>
              <a:ahLst/>
              <a:cxnLst/>
              <a:rect l="l" t="t" r="r" b="b"/>
              <a:pathLst>
                <a:path w="43815" h="149859">
                  <a:moveTo>
                    <a:pt x="0" y="127560"/>
                  </a:moveTo>
                  <a:lnTo>
                    <a:pt x="1715" y="136155"/>
                  </a:lnTo>
                  <a:lnTo>
                    <a:pt x="6391" y="143182"/>
                  </a:lnTo>
                  <a:lnTo>
                    <a:pt x="13323" y="147924"/>
                  </a:lnTo>
                  <a:lnTo>
                    <a:pt x="21805" y="149663"/>
                  </a:lnTo>
                  <a:lnTo>
                    <a:pt x="30320" y="147924"/>
                  </a:lnTo>
                  <a:lnTo>
                    <a:pt x="37262" y="143182"/>
                  </a:lnTo>
                  <a:lnTo>
                    <a:pt x="41937" y="136155"/>
                  </a:lnTo>
                  <a:lnTo>
                    <a:pt x="43649" y="127560"/>
                  </a:lnTo>
                  <a:lnTo>
                    <a:pt x="43649" y="22129"/>
                  </a:lnTo>
                  <a:lnTo>
                    <a:pt x="41937" y="13508"/>
                  </a:lnTo>
                  <a:lnTo>
                    <a:pt x="37262" y="6474"/>
                  </a:lnTo>
                  <a:lnTo>
                    <a:pt x="30320" y="1736"/>
                  </a:lnTo>
                  <a:lnTo>
                    <a:pt x="21805" y="0"/>
                  </a:lnTo>
                  <a:lnTo>
                    <a:pt x="13323" y="1736"/>
                  </a:lnTo>
                  <a:lnTo>
                    <a:pt x="6391" y="6474"/>
                  </a:lnTo>
                  <a:lnTo>
                    <a:pt x="1715" y="13508"/>
                  </a:lnTo>
                  <a:lnTo>
                    <a:pt x="0" y="22129"/>
                  </a:lnTo>
                  <a:lnTo>
                    <a:pt x="0" y="127560"/>
                  </a:lnTo>
                  <a:close/>
                </a:path>
              </a:pathLst>
            </a:custGeom>
            <a:ln w="13049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907389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44245"/>
                  </a:move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907390" y="9152865"/>
              <a:ext cx="147955" cy="44450"/>
            </a:xfrm>
            <a:custGeom>
              <a:avLst/>
              <a:gdLst/>
              <a:ahLst/>
              <a:cxnLst/>
              <a:rect l="l" t="t" r="r" b="b"/>
              <a:pathLst>
                <a:path w="147955" h="44450">
                  <a:moveTo>
                    <a:pt x="125742" y="0"/>
                  </a:moveTo>
                  <a:lnTo>
                    <a:pt x="134231" y="1738"/>
                  </a:lnTo>
                  <a:lnTo>
                    <a:pt x="141167" y="6479"/>
                  </a:lnTo>
                  <a:lnTo>
                    <a:pt x="145845" y="13513"/>
                  </a:lnTo>
                  <a:lnTo>
                    <a:pt x="147560" y="22129"/>
                  </a:lnTo>
                  <a:lnTo>
                    <a:pt x="145845" y="30732"/>
                  </a:lnTo>
                  <a:lnTo>
                    <a:pt x="141167" y="37762"/>
                  </a:lnTo>
                  <a:lnTo>
                    <a:pt x="134231" y="42505"/>
                  </a:lnTo>
                  <a:lnTo>
                    <a:pt x="125742" y="44245"/>
                  </a:lnTo>
                  <a:lnTo>
                    <a:pt x="21805" y="44245"/>
                  </a:lnTo>
                  <a:lnTo>
                    <a:pt x="13312" y="42505"/>
                  </a:lnTo>
                  <a:lnTo>
                    <a:pt x="6382" y="37762"/>
                  </a:lnTo>
                  <a:lnTo>
                    <a:pt x="1711" y="30732"/>
                  </a:lnTo>
                  <a:lnTo>
                    <a:pt x="0" y="22129"/>
                  </a:lnTo>
                  <a:lnTo>
                    <a:pt x="1711" y="13513"/>
                  </a:lnTo>
                  <a:lnTo>
                    <a:pt x="6382" y="6479"/>
                  </a:lnTo>
                  <a:lnTo>
                    <a:pt x="13312" y="1738"/>
                  </a:lnTo>
                  <a:lnTo>
                    <a:pt x="21805" y="0"/>
                  </a:lnTo>
                  <a:lnTo>
                    <a:pt x="125742" y="0"/>
                  </a:lnTo>
                  <a:close/>
                </a:path>
              </a:pathLst>
            </a:custGeom>
            <a:ln w="1320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931117" y="9153769"/>
              <a:ext cx="99060" cy="42545"/>
            </a:xfrm>
            <a:custGeom>
              <a:avLst/>
              <a:gdLst/>
              <a:ahLst/>
              <a:cxnLst/>
              <a:rect l="l" t="t" r="r" b="b"/>
              <a:pathLst>
                <a:path w="99059" h="42545">
                  <a:moveTo>
                    <a:pt x="0" y="42477"/>
                  </a:moveTo>
                  <a:lnTo>
                    <a:pt x="0" y="0"/>
                  </a:lnTo>
                </a:path>
                <a:path w="99059" h="42545">
                  <a:moveTo>
                    <a:pt x="19781" y="42477"/>
                  </a:moveTo>
                  <a:lnTo>
                    <a:pt x="19781" y="0"/>
                  </a:lnTo>
                </a:path>
                <a:path w="99059" h="42545">
                  <a:moveTo>
                    <a:pt x="39601" y="42477"/>
                  </a:moveTo>
                  <a:lnTo>
                    <a:pt x="39601" y="0"/>
                  </a:lnTo>
                </a:path>
                <a:path w="99059" h="42545">
                  <a:moveTo>
                    <a:pt x="59383" y="42477"/>
                  </a:moveTo>
                  <a:lnTo>
                    <a:pt x="59383" y="0"/>
                  </a:lnTo>
                </a:path>
                <a:path w="99059" h="42545">
                  <a:moveTo>
                    <a:pt x="79177" y="42477"/>
                  </a:moveTo>
                  <a:lnTo>
                    <a:pt x="79177" y="0"/>
                  </a:lnTo>
                </a:path>
                <a:path w="99059" h="42545">
                  <a:moveTo>
                    <a:pt x="98984" y="42477"/>
                  </a:moveTo>
                  <a:lnTo>
                    <a:pt x="98984" y="0"/>
                  </a:lnTo>
                </a:path>
              </a:pathLst>
            </a:custGeom>
            <a:ln w="9845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36177" y="9004208"/>
              <a:ext cx="490220" cy="224790"/>
            </a:xfrm>
            <a:custGeom>
              <a:avLst/>
              <a:gdLst/>
              <a:ahLst/>
              <a:cxnLst/>
              <a:rect l="l" t="t" r="r" b="b"/>
              <a:pathLst>
                <a:path w="490219" h="224790">
                  <a:moveTo>
                    <a:pt x="429087" y="224250"/>
                  </a:moveTo>
                  <a:lnTo>
                    <a:pt x="458963" y="187622"/>
                  </a:lnTo>
                  <a:lnTo>
                    <a:pt x="458963" y="77091"/>
                  </a:lnTo>
                  <a:lnTo>
                    <a:pt x="418611" y="0"/>
                  </a:lnTo>
                </a:path>
                <a:path w="490219" h="224790">
                  <a:moveTo>
                    <a:pt x="458963" y="187622"/>
                  </a:moveTo>
                  <a:lnTo>
                    <a:pt x="489947" y="224250"/>
                  </a:lnTo>
                </a:path>
                <a:path w="490219" h="224790">
                  <a:moveTo>
                    <a:pt x="60859" y="224250"/>
                  </a:moveTo>
                  <a:lnTo>
                    <a:pt x="30983" y="187622"/>
                  </a:lnTo>
                  <a:lnTo>
                    <a:pt x="30983" y="77091"/>
                  </a:lnTo>
                  <a:lnTo>
                    <a:pt x="71336" y="0"/>
                  </a:lnTo>
                </a:path>
                <a:path w="490219" h="224790">
                  <a:moveTo>
                    <a:pt x="30983" y="187622"/>
                  </a:moveTo>
                  <a:lnTo>
                    <a:pt x="0" y="224250"/>
                  </a:lnTo>
                </a:path>
              </a:pathLst>
            </a:custGeom>
            <a:ln w="13127">
              <a:solidFill>
                <a:srgbClr val="170D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6029" y="2079046"/>
            <a:ext cx="10935709" cy="6588318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94171" y="1009681"/>
            <a:ext cx="88214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7850" algn="l"/>
              </a:tabLst>
            </a:pP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R</a:t>
            </a:r>
            <a:r>
              <a:rPr spc="-240" dirty="0"/>
              <a:t> </a:t>
            </a:r>
            <a:r>
              <a:rPr dirty="0"/>
              <a:t>C</a:t>
            </a:r>
            <a:r>
              <a:rPr spc="-170" dirty="0"/>
              <a:t> </a:t>
            </a:r>
            <a:r>
              <a:rPr spc="60" dirty="0"/>
              <a:t>H</a:t>
            </a:r>
            <a:r>
              <a:rPr spc="-165" dirty="0"/>
              <a:t> </a:t>
            </a:r>
            <a:r>
              <a:rPr dirty="0"/>
              <a:t>I</a:t>
            </a:r>
            <a:r>
              <a:rPr spc="-170" dirty="0"/>
              <a:t> </a:t>
            </a:r>
            <a:r>
              <a:rPr dirty="0"/>
              <a:t>T</a:t>
            </a:r>
            <a:r>
              <a:rPr spc="-165" dirty="0"/>
              <a:t> </a:t>
            </a:r>
            <a:r>
              <a:rPr dirty="0"/>
              <a:t>E</a:t>
            </a:r>
            <a:r>
              <a:rPr spc="-170" dirty="0"/>
              <a:t> </a:t>
            </a:r>
            <a:r>
              <a:rPr dirty="0"/>
              <a:t>C</a:t>
            </a:r>
            <a:r>
              <a:rPr spc="-165" dirty="0"/>
              <a:t> </a:t>
            </a:r>
            <a:r>
              <a:rPr dirty="0"/>
              <a:t>T</a:t>
            </a:r>
            <a:r>
              <a:rPr spc="-170" dirty="0"/>
              <a:t> </a:t>
            </a:r>
            <a:r>
              <a:rPr dirty="0"/>
              <a:t>U</a:t>
            </a:r>
            <a:r>
              <a:rPr spc="-165" dirty="0"/>
              <a:t> </a:t>
            </a:r>
            <a:r>
              <a:rPr dirty="0"/>
              <a:t>R</a:t>
            </a:r>
            <a:r>
              <a:rPr spc="-170" dirty="0"/>
              <a:t> </a:t>
            </a:r>
            <a:r>
              <a:rPr spc="-50" dirty="0"/>
              <a:t>E</a:t>
            </a:r>
            <a:r>
              <a:rPr dirty="0"/>
              <a:t>	</a:t>
            </a:r>
            <a:r>
              <a:rPr spc="200" dirty="0"/>
              <a:t>D</a:t>
            </a:r>
            <a:r>
              <a:rPr spc="-225" dirty="0"/>
              <a:t> </a:t>
            </a:r>
            <a:r>
              <a:rPr dirty="0"/>
              <a:t>I</a:t>
            </a:r>
            <a:r>
              <a:rPr spc="-130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spc="-190" dirty="0"/>
              <a:t>G</a:t>
            </a:r>
            <a:r>
              <a:rPr spc="-95" dirty="0"/>
              <a:t> </a:t>
            </a:r>
            <a:r>
              <a:rPr dirty="0"/>
              <a:t>R</a:t>
            </a:r>
            <a:r>
              <a:rPr spc="-12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spc="-50" dirty="0"/>
              <a:t>M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171" y="1009681"/>
            <a:ext cx="83591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0055" algn="l"/>
              </a:tabLst>
            </a:pPr>
            <a:r>
              <a:rPr spc="85" dirty="0"/>
              <a:t>S</a:t>
            </a:r>
            <a:r>
              <a:rPr spc="-145" dirty="0"/>
              <a:t> </a:t>
            </a:r>
            <a:r>
              <a:rPr spc="-405" dirty="0"/>
              <a:t>Y</a:t>
            </a:r>
            <a:r>
              <a:rPr spc="-95" dirty="0"/>
              <a:t> </a:t>
            </a:r>
            <a:r>
              <a:rPr spc="85" dirty="0"/>
              <a:t>S</a:t>
            </a:r>
            <a:r>
              <a:rPr spc="-120" dirty="0"/>
              <a:t> </a:t>
            </a:r>
            <a:r>
              <a:rPr dirty="0"/>
              <a:t>T</a:t>
            </a:r>
            <a:r>
              <a:rPr spc="-12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50" dirty="0"/>
              <a:t>M</a:t>
            </a:r>
            <a:r>
              <a:rPr dirty="0"/>
              <a:t>	</a:t>
            </a:r>
            <a:r>
              <a:rPr spc="85" dirty="0"/>
              <a:t>S</a:t>
            </a:r>
            <a:r>
              <a:rPr spc="-185" dirty="0"/>
              <a:t> </a:t>
            </a:r>
            <a:r>
              <a:rPr spc="120" dirty="0"/>
              <a:t>P</a:t>
            </a:r>
            <a:r>
              <a:rPr spc="-140" dirty="0"/>
              <a:t> </a:t>
            </a:r>
            <a:r>
              <a:rPr dirty="0"/>
              <a:t>E</a:t>
            </a:r>
            <a:r>
              <a:rPr spc="-140" dirty="0"/>
              <a:t> </a:t>
            </a:r>
            <a:r>
              <a:rPr dirty="0"/>
              <a:t>C</a:t>
            </a:r>
            <a:r>
              <a:rPr spc="-135" dirty="0"/>
              <a:t> </a:t>
            </a:r>
            <a:r>
              <a:rPr dirty="0"/>
              <a:t>I</a:t>
            </a:r>
            <a:r>
              <a:rPr spc="-140" dirty="0"/>
              <a:t> </a:t>
            </a:r>
            <a:r>
              <a:rPr dirty="0"/>
              <a:t>F</a:t>
            </a:r>
            <a:r>
              <a:rPr spc="-140" dirty="0"/>
              <a:t> </a:t>
            </a:r>
            <a:r>
              <a:rPr dirty="0"/>
              <a:t>I</a:t>
            </a:r>
            <a:r>
              <a:rPr spc="-140" dirty="0"/>
              <a:t> </a:t>
            </a:r>
            <a:r>
              <a:rPr dirty="0"/>
              <a:t>C</a:t>
            </a:r>
            <a:r>
              <a:rPr spc="-135" dirty="0"/>
              <a:t> </a:t>
            </a:r>
            <a:r>
              <a:rPr spc="-235" dirty="0"/>
              <a:t>A</a:t>
            </a:r>
            <a:r>
              <a:rPr spc="-95" dirty="0"/>
              <a:t> </a:t>
            </a:r>
            <a:r>
              <a:rPr dirty="0"/>
              <a:t>T</a:t>
            </a:r>
            <a:r>
              <a:rPr spc="-140" dirty="0"/>
              <a:t> </a:t>
            </a:r>
            <a:r>
              <a:rPr dirty="0"/>
              <a:t>I</a:t>
            </a:r>
            <a:r>
              <a:rPr spc="-140" dirty="0"/>
              <a:t> </a:t>
            </a:r>
            <a:r>
              <a:rPr dirty="0"/>
              <a:t>O</a:t>
            </a:r>
            <a:r>
              <a:rPr spc="-140" dirty="0"/>
              <a:t> </a:t>
            </a:r>
            <a:r>
              <a:rPr spc="-50" dirty="0"/>
              <a:t>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151514"/>
            <a:ext cx="95250" cy="95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3589663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887" y="4023051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887" y="4461201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6887" y="4899351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887" y="5337501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6887" y="5775651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6218563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6656713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7094863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49" y="7533013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pc="-25" dirty="0"/>
              <a:t>Software</a:t>
            </a:r>
            <a:r>
              <a:rPr spc="-130" dirty="0"/>
              <a:t> </a:t>
            </a:r>
            <a:r>
              <a:rPr spc="-10" dirty="0"/>
              <a:t>Requirements</a:t>
            </a:r>
          </a:p>
          <a:p>
            <a:pPr marL="508634" marR="5080">
              <a:lnSpc>
                <a:spcPct val="125000"/>
              </a:lnSpc>
              <a:spcBef>
                <a:spcPts val="440"/>
              </a:spcBef>
            </a:pPr>
            <a:r>
              <a:rPr sz="2300" b="0" spc="85" dirty="0">
                <a:latin typeface="Trebuchet MS"/>
                <a:cs typeface="Trebuchet MS"/>
              </a:rPr>
              <a:t>Programming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spc="70" dirty="0">
                <a:latin typeface="Trebuchet MS"/>
                <a:cs typeface="Trebuchet MS"/>
              </a:rPr>
              <a:t>Language: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spc="65" dirty="0">
                <a:latin typeface="Trebuchet MS"/>
                <a:cs typeface="Trebuchet MS"/>
              </a:rPr>
              <a:t>Python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3.7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or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spc="-10" dirty="0">
                <a:latin typeface="Trebuchet MS"/>
                <a:cs typeface="Trebuchet MS"/>
              </a:rPr>
              <a:t>later Libraries:</a:t>
            </a:r>
            <a:endParaRPr sz="2300">
              <a:latin typeface="Trebuchet MS"/>
              <a:cs typeface="Trebuchet MS"/>
            </a:endParaRPr>
          </a:p>
          <a:p>
            <a:pPr marL="1005205" marR="207010">
              <a:lnSpc>
                <a:spcPct val="125000"/>
              </a:lnSpc>
            </a:pPr>
            <a:r>
              <a:rPr sz="2300" b="0" spc="75" dirty="0">
                <a:latin typeface="Trebuchet MS"/>
                <a:cs typeface="Trebuchet MS"/>
              </a:rPr>
              <a:t>Deep</a:t>
            </a:r>
            <a:r>
              <a:rPr sz="2300" b="0" spc="-9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Learning:</a:t>
            </a:r>
            <a:r>
              <a:rPr sz="2300" b="0" spc="-90" dirty="0">
                <a:latin typeface="Trebuchet MS"/>
                <a:cs typeface="Trebuchet MS"/>
              </a:rPr>
              <a:t> </a:t>
            </a:r>
            <a:r>
              <a:rPr sz="2300" b="0" spc="65" dirty="0">
                <a:latin typeface="Trebuchet MS"/>
                <a:cs typeface="Trebuchet MS"/>
              </a:rPr>
              <a:t>TensorFlow</a:t>
            </a:r>
            <a:r>
              <a:rPr sz="2300" b="0" spc="-85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or</a:t>
            </a:r>
            <a:r>
              <a:rPr sz="2300" b="0" spc="-90" dirty="0">
                <a:latin typeface="Trebuchet MS"/>
                <a:cs typeface="Trebuchet MS"/>
              </a:rPr>
              <a:t> </a:t>
            </a:r>
            <a:r>
              <a:rPr sz="2300" b="0" spc="50" dirty="0">
                <a:latin typeface="Trebuchet MS"/>
                <a:cs typeface="Trebuchet MS"/>
              </a:rPr>
              <a:t>PyTorch </a:t>
            </a:r>
            <a:r>
              <a:rPr sz="2300" b="0" spc="145" dirty="0">
                <a:latin typeface="Trebuchet MS"/>
                <a:cs typeface="Trebuchet MS"/>
              </a:rPr>
              <a:t>NLTK</a:t>
            </a:r>
            <a:endParaRPr sz="2300">
              <a:latin typeface="Trebuchet MS"/>
              <a:cs typeface="Trebuchet MS"/>
            </a:endParaRPr>
          </a:p>
          <a:p>
            <a:pPr marL="1005205" marR="4059554">
              <a:lnSpc>
                <a:spcPct val="125000"/>
              </a:lnSpc>
            </a:pPr>
            <a:r>
              <a:rPr sz="2300" b="0" spc="200" dirty="0">
                <a:latin typeface="Trebuchet MS"/>
                <a:cs typeface="Trebuchet MS"/>
              </a:rPr>
              <a:t>EASYOCR </a:t>
            </a:r>
            <a:r>
              <a:rPr sz="2300" b="0" spc="165" dirty="0">
                <a:latin typeface="Trebuchet MS"/>
                <a:cs typeface="Trebuchet MS"/>
              </a:rPr>
              <a:t>gTTS</a:t>
            </a:r>
            <a:endParaRPr sz="230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  <a:spcBef>
                <a:spcPts val="690"/>
              </a:spcBef>
            </a:pPr>
            <a:r>
              <a:rPr sz="2300" b="0" spc="70" dirty="0">
                <a:latin typeface="Trebuchet MS"/>
                <a:cs typeface="Trebuchet MS"/>
              </a:rPr>
              <a:t>Googletrans</a:t>
            </a:r>
            <a:endParaRPr sz="2300">
              <a:latin typeface="Trebuchet MS"/>
              <a:cs typeface="Trebuchet MS"/>
            </a:endParaRPr>
          </a:p>
          <a:p>
            <a:pPr marL="508634" marR="1090295">
              <a:lnSpc>
                <a:spcPct val="125000"/>
              </a:lnSpc>
            </a:pPr>
            <a:r>
              <a:rPr sz="2300" b="0" dirty="0">
                <a:latin typeface="Trebuchet MS"/>
                <a:cs typeface="Trebuchet MS"/>
              </a:rPr>
              <a:t>Environment:</a:t>
            </a:r>
            <a:r>
              <a:rPr sz="2300" b="0" spc="-125" dirty="0">
                <a:latin typeface="Trebuchet MS"/>
                <a:cs typeface="Trebuchet MS"/>
              </a:rPr>
              <a:t> </a:t>
            </a:r>
            <a:r>
              <a:rPr sz="2300" b="0" spc="305" dirty="0">
                <a:latin typeface="Trebuchet MS"/>
                <a:cs typeface="Trebuchet MS"/>
              </a:rPr>
              <a:t>VS</a:t>
            </a:r>
            <a:r>
              <a:rPr sz="2300" b="0" spc="-120" dirty="0">
                <a:latin typeface="Trebuchet MS"/>
                <a:cs typeface="Trebuchet MS"/>
              </a:rPr>
              <a:t> </a:t>
            </a:r>
            <a:r>
              <a:rPr sz="2300" b="0" spc="85" dirty="0">
                <a:latin typeface="Trebuchet MS"/>
                <a:cs typeface="Trebuchet MS"/>
              </a:rPr>
              <a:t>Code</a:t>
            </a:r>
            <a:r>
              <a:rPr sz="2300" b="0" spc="-12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or</a:t>
            </a:r>
            <a:r>
              <a:rPr sz="2300" b="0" spc="-125" dirty="0">
                <a:latin typeface="Trebuchet MS"/>
                <a:cs typeface="Trebuchet MS"/>
              </a:rPr>
              <a:t> </a:t>
            </a:r>
            <a:r>
              <a:rPr sz="2300" b="0" spc="65" dirty="0">
                <a:latin typeface="Trebuchet MS"/>
                <a:cs typeface="Trebuchet MS"/>
              </a:rPr>
              <a:t>Pycharm </a:t>
            </a:r>
            <a:r>
              <a:rPr sz="2300" b="0" spc="45" dirty="0">
                <a:latin typeface="Trebuchet MS"/>
                <a:cs typeface="Trebuchet MS"/>
              </a:rPr>
              <a:t>Database:</a:t>
            </a:r>
            <a:r>
              <a:rPr sz="2300" b="0" spc="-135" dirty="0">
                <a:latin typeface="Trebuchet MS"/>
                <a:cs typeface="Trebuchet MS"/>
              </a:rPr>
              <a:t> </a:t>
            </a:r>
            <a:r>
              <a:rPr sz="2300" b="0" spc="145" dirty="0">
                <a:latin typeface="Trebuchet MS"/>
                <a:cs typeface="Trebuchet MS"/>
              </a:rPr>
              <a:t>PostgreSQL</a:t>
            </a:r>
            <a:r>
              <a:rPr sz="2300" b="0" spc="-13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or</a:t>
            </a:r>
            <a:r>
              <a:rPr sz="2300" b="0" spc="-135" dirty="0">
                <a:latin typeface="Trebuchet MS"/>
                <a:cs typeface="Trebuchet MS"/>
              </a:rPr>
              <a:t> </a:t>
            </a:r>
            <a:r>
              <a:rPr sz="2300" b="0" spc="160" dirty="0">
                <a:latin typeface="Trebuchet MS"/>
                <a:cs typeface="Trebuchet MS"/>
              </a:rPr>
              <a:t>MongoDB </a:t>
            </a:r>
            <a:r>
              <a:rPr sz="2300" b="0" spc="65" dirty="0">
                <a:latin typeface="Trebuchet MS"/>
                <a:cs typeface="Trebuchet MS"/>
              </a:rPr>
              <a:t>Version</a:t>
            </a:r>
            <a:r>
              <a:rPr sz="2300" b="0" spc="-15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Control:</a:t>
            </a:r>
            <a:r>
              <a:rPr sz="2300" b="0" spc="-145" dirty="0">
                <a:latin typeface="Trebuchet MS"/>
                <a:cs typeface="Trebuchet MS"/>
              </a:rPr>
              <a:t> </a:t>
            </a:r>
            <a:r>
              <a:rPr sz="2300" b="0" spc="-25" dirty="0">
                <a:latin typeface="Trebuchet MS"/>
                <a:cs typeface="Trebuchet MS"/>
              </a:rPr>
              <a:t>Git</a:t>
            </a:r>
            <a:endParaRPr sz="2300">
              <a:latin typeface="Trebuchet MS"/>
              <a:cs typeface="Trebuchet MS"/>
            </a:endParaRPr>
          </a:p>
          <a:p>
            <a:pPr marL="508634">
              <a:lnSpc>
                <a:spcPct val="100000"/>
              </a:lnSpc>
              <a:spcBef>
                <a:spcPts val="690"/>
              </a:spcBef>
            </a:pPr>
            <a:r>
              <a:rPr sz="2300" b="0" spc="60" dirty="0">
                <a:latin typeface="Trebuchet MS"/>
                <a:cs typeface="Trebuchet MS"/>
              </a:rPr>
              <a:t>Operating</a:t>
            </a:r>
            <a:r>
              <a:rPr sz="2300" b="0" spc="-145" dirty="0">
                <a:latin typeface="Trebuchet MS"/>
                <a:cs typeface="Trebuchet MS"/>
              </a:rPr>
              <a:t> </a:t>
            </a:r>
            <a:r>
              <a:rPr sz="2300" b="0" spc="75" dirty="0">
                <a:latin typeface="Trebuchet MS"/>
                <a:cs typeface="Trebuchet MS"/>
              </a:rPr>
              <a:t>System:</a:t>
            </a:r>
            <a:r>
              <a:rPr sz="2300" b="0" spc="-145" dirty="0">
                <a:latin typeface="Trebuchet MS"/>
                <a:cs typeface="Trebuchet MS"/>
              </a:rPr>
              <a:t> </a:t>
            </a:r>
            <a:r>
              <a:rPr sz="2300" b="0" spc="65" dirty="0">
                <a:latin typeface="Trebuchet MS"/>
                <a:cs typeface="Trebuchet MS"/>
              </a:rPr>
              <a:t>Linux</a:t>
            </a:r>
            <a:r>
              <a:rPr sz="2300" b="0" spc="-140" dirty="0">
                <a:latin typeface="Trebuchet MS"/>
                <a:cs typeface="Trebuchet MS"/>
              </a:rPr>
              <a:t> </a:t>
            </a:r>
            <a:r>
              <a:rPr sz="2300" b="0" dirty="0">
                <a:latin typeface="Trebuchet MS"/>
                <a:cs typeface="Trebuchet MS"/>
              </a:rPr>
              <a:t>or</a:t>
            </a:r>
            <a:r>
              <a:rPr sz="2300" b="0" spc="-145" dirty="0">
                <a:latin typeface="Trebuchet MS"/>
                <a:cs typeface="Trebuchet MS"/>
              </a:rPr>
              <a:t> </a:t>
            </a:r>
            <a:r>
              <a:rPr sz="2300" b="0" spc="80" dirty="0">
                <a:latin typeface="Trebuchet MS"/>
                <a:cs typeface="Trebuchet MS"/>
              </a:rPr>
              <a:t>Windows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1649" y="3151514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131300" y="2320835"/>
            <a:ext cx="6707505" cy="322643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spc="-40" dirty="0">
                <a:latin typeface="Tahoma"/>
                <a:cs typeface="Tahoma"/>
              </a:rPr>
              <a:t>Hardware</a:t>
            </a:r>
            <a:r>
              <a:rPr sz="2400" b="1" spc="-13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Requirements</a:t>
            </a:r>
            <a:endParaRPr sz="2400">
              <a:latin typeface="Tahoma"/>
              <a:cs typeface="Tahoma"/>
            </a:endParaRPr>
          </a:p>
          <a:p>
            <a:pPr marL="508634" marR="5080">
              <a:lnSpc>
                <a:spcPct val="125000"/>
              </a:lnSpc>
              <a:spcBef>
                <a:spcPts val="440"/>
              </a:spcBef>
            </a:pPr>
            <a:r>
              <a:rPr sz="2300" dirty="0">
                <a:latin typeface="Trebuchet MS"/>
                <a:cs typeface="Trebuchet MS"/>
              </a:rPr>
              <a:t>GPU: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140" dirty="0">
                <a:latin typeface="Trebuchet MS"/>
                <a:cs typeface="Trebuchet MS"/>
              </a:rPr>
              <a:t>NVIDIA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175" dirty="0">
                <a:latin typeface="Trebuchet MS"/>
                <a:cs typeface="Trebuchet MS"/>
              </a:rPr>
              <a:t>RTX</a:t>
            </a:r>
            <a:r>
              <a:rPr sz="2300" spc="85" dirty="0">
                <a:latin typeface="Trebuchet MS"/>
                <a:cs typeface="Trebuchet MS"/>
              </a:rPr>
              <a:t> </a:t>
            </a:r>
            <a:r>
              <a:rPr sz="2300" spc="220" dirty="0">
                <a:latin typeface="Trebuchet MS"/>
                <a:cs typeface="Trebuchet MS"/>
              </a:rPr>
              <a:t>3050</a:t>
            </a:r>
            <a:r>
              <a:rPr sz="2300" spc="80" dirty="0">
                <a:latin typeface="Trebuchet MS"/>
                <a:cs typeface="Trebuchet MS"/>
              </a:rPr>
              <a:t> series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85" dirty="0">
                <a:latin typeface="Trebuchet MS"/>
                <a:cs typeface="Trebuchet MS"/>
              </a:rPr>
              <a:t> </a:t>
            </a:r>
            <a:r>
              <a:rPr sz="2300" spc="55" dirty="0">
                <a:latin typeface="Trebuchet MS"/>
                <a:cs typeface="Trebuchet MS"/>
              </a:rPr>
              <a:t>higher</a:t>
            </a:r>
            <a:r>
              <a:rPr sz="2300" spc="8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with </a:t>
            </a:r>
            <a:r>
              <a:rPr sz="2300" spc="210" dirty="0">
                <a:latin typeface="Trebuchet MS"/>
                <a:cs typeface="Trebuchet MS"/>
              </a:rPr>
              <a:t>8GB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254" dirty="0">
                <a:latin typeface="Trebuchet MS"/>
                <a:cs typeface="Trebuchet MS"/>
              </a:rPr>
              <a:t>VRAM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more</a:t>
            </a:r>
            <a:endParaRPr sz="2300">
              <a:latin typeface="Trebuchet MS"/>
              <a:cs typeface="Trebuchet MS"/>
            </a:endParaRPr>
          </a:p>
          <a:p>
            <a:pPr marL="508634" marR="5080">
              <a:lnSpc>
                <a:spcPct val="125000"/>
              </a:lnSpc>
            </a:pPr>
            <a:r>
              <a:rPr sz="2300" dirty="0">
                <a:latin typeface="Trebuchet MS"/>
                <a:cs typeface="Trebuchet MS"/>
              </a:rPr>
              <a:t>CPU: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Intel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i7/i9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270" dirty="0">
                <a:latin typeface="Trebuchet MS"/>
                <a:cs typeface="Trebuchet MS"/>
              </a:rPr>
              <a:t>AMD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Ryzen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180" dirty="0">
                <a:latin typeface="Trebuchet MS"/>
                <a:cs typeface="Trebuchet MS"/>
              </a:rPr>
              <a:t>7</a:t>
            </a:r>
            <a:r>
              <a:rPr sz="2300" spc="3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more</a:t>
            </a:r>
            <a:r>
              <a:rPr sz="2300" spc="30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with </a:t>
            </a:r>
            <a:r>
              <a:rPr sz="2300" spc="60" dirty="0">
                <a:latin typeface="Trebuchet MS"/>
                <a:cs typeface="Trebuchet MS"/>
              </a:rPr>
              <a:t>atleast</a:t>
            </a:r>
            <a:r>
              <a:rPr sz="2300" spc="-150" dirty="0">
                <a:latin typeface="Trebuchet MS"/>
                <a:cs typeface="Trebuchet MS"/>
              </a:rPr>
              <a:t> </a:t>
            </a:r>
            <a:r>
              <a:rPr sz="2300" spc="285" dirty="0">
                <a:latin typeface="Trebuchet MS"/>
                <a:cs typeface="Trebuchet MS"/>
              </a:rPr>
              <a:t>8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70" dirty="0">
                <a:latin typeface="Trebuchet MS"/>
                <a:cs typeface="Trebuchet MS"/>
              </a:rPr>
              <a:t>cores</a:t>
            </a:r>
            <a:endParaRPr sz="2300">
              <a:latin typeface="Trebuchet MS"/>
              <a:cs typeface="Trebuchet MS"/>
            </a:endParaRPr>
          </a:p>
          <a:p>
            <a:pPr marL="508634" marR="3576954">
              <a:lnSpc>
                <a:spcPct val="125000"/>
              </a:lnSpc>
            </a:pPr>
            <a:r>
              <a:rPr sz="2300" spc="125" dirty="0">
                <a:latin typeface="Trebuchet MS"/>
                <a:cs typeface="Trebuchet MS"/>
              </a:rPr>
              <a:t>RAM: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75" dirty="0">
                <a:latin typeface="Trebuchet MS"/>
                <a:cs typeface="Trebuchet MS"/>
              </a:rPr>
              <a:t>16GB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or</a:t>
            </a:r>
            <a:r>
              <a:rPr sz="2300" spc="-14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more </a:t>
            </a:r>
            <a:r>
              <a:rPr sz="2300" spc="65" dirty="0">
                <a:latin typeface="Trebuchet MS"/>
                <a:cs typeface="Trebuchet MS"/>
              </a:rPr>
              <a:t>Storage:</a:t>
            </a:r>
            <a:r>
              <a:rPr sz="2300" spc="-16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1TB</a:t>
            </a:r>
            <a:r>
              <a:rPr sz="2300" spc="-155" dirty="0">
                <a:latin typeface="Trebuchet MS"/>
                <a:cs typeface="Trebuchet MS"/>
              </a:rPr>
              <a:t> </a:t>
            </a:r>
            <a:r>
              <a:rPr sz="2300" spc="320" dirty="0">
                <a:latin typeface="Trebuchet MS"/>
                <a:cs typeface="Trebuchet MS"/>
              </a:rPr>
              <a:t>SSD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/>
              <a:t>Batch</a:t>
            </a:r>
            <a:r>
              <a:rPr spc="18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TEXT DETECTION AND EXTRACTION USING DEEP LEARNING TECHNIQUES WITH ADD ON FEATURES AS TRANSLATION AND TEXT TO SPEECH</vt:lpstr>
      <vt:lpstr>T E A M D E T A I L S</vt:lpstr>
      <vt:lpstr>O B J E C T I V E</vt:lpstr>
      <vt:lpstr>E X I S T I N G S Y S T E M</vt:lpstr>
      <vt:lpstr>P R O P O S E D S Y S T E M</vt:lpstr>
      <vt:lpstr>L I T E R A T U R E S U R V E Y</vt:lpstr>
      <vt:lpstr>L I T E R A T U R E S U R V E Y</vt:lpstr>
      <vt:lpstr>A R C H I T E C T U R E D I A G R A M</vt:lpstr>
      <vt:lpstr>S Y S T E M S P E C I F I C A T I O N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M O D U L E S</vt:lpstr>
      <vt:lpstr>A D V A N T A G E S</vt:lpstr>
      <vt:lpstr>C O N C L U S I O 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tcm</dc:title>
  <dc:creator>Gowri Shankar</dc:creator>
  <cp:keywords>DAGePlOXW1c,BAEkJEesIuQ,0</cp:keywords>
  <cp:lastModifiedBy>gowri054shankar@gmail.com</cp:lastModifiedBy>
  <cp:revision>1</cp:revision>
  <dcterms:created xsi:type="dcterms:W3CDTF">2025-03-12T07:04:25Z</dcterms:created>
  <dcterms:modified xsi:type="dcterms:W3CDTF">2025-04-09T02:00:03Z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2025-03-12T00:00:00Z</vt:filetime>
  </property>
  <property fmtid="{D5CDD505-2E9C-101B-9397-08002B2CF9AE}" pid="5" name="Producer">
    <vt:lpwstr>Canva</vt:lpwstr>
  </property>
</Properties>
</file>