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FD6CC7-D20D-4E75-8DD7-6FA165A98A68}" type="doc">
      <dgm:prSet loTypeId="urn:microsoft.com/office/officeart/2005/8/layout/process3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C375247-471A-4002-A4F9-8C64AFA2E8F0}">
      <dgm:prSet phldrT="[Text]"/>
      <dgm:spPr/>
      <dgm:t>
        <a:bodyPr/>
        <a:lstStyle/>
        <a:p>
          <a:r>
            <a:rPr lang="en-US" dirty="0"/>
            <a:t>Object detection</a:t>
          </a:r>
        </a:p>
      </dgm:t>
    </dgm:pt>
    <dgm:pt modelId="{30444289-5CA1-472F-80DD-4961AE3189CD}" type="parTrans" cxnId="{74AB3E55-A42C-4C7E-88C5-3F57767BD160}">
      <dgm:prSet/>
      <dgm:spPr/>
      <dgm:t>
        <a:bodyPr/>
        <a:lstStyle/>
        <a:p>
          <a:endParaRPr lang="en-US"/>
        </a:p>
      </dgm:t>
    </dgm:pt>
    <dgm:pt modelId="{A0719504-DDA9-4DB2-AF55-D657EEC80AE4}" type="sibTrans" cxnId="{74AB3E55-A42C-4C7E-88C5-3F57767BD160}">
      <dgm:prSet/>
      <dgm:spPr/>
      <dgm:t>
        <a:bodyPr/>
        <a:lstStyle/>
        <a:p>
          <a:endParaRPr lang="en-US"/>
        </a:p>
      </dgm:t>
    </dgm:pt>
    <dgm:pt modelId="{F02D1C1B-14EA-46FF-AE45-B7AC024797A1}">
      <dgm:prSet phldrT="[Text]"/>
      <dgm:spPr/>
      <dgm:t>
        <a:bodyPr/>
        <a:lstStyle/>
        <a:p>
          <a:r>
            <a:rPr lang="en-US" dirty="0"/>
            <a:t>Identify images with vehicles </a:t>
          </a:r>
        </a:p>
      </dgm:t>
    </dgm:pt>
    <dgm:pt modelId="{2C5ED4DC-2DB0-4188-9123-EF89455E411D}" type="parTrans" cxnId="{95EA05FA-B9CD-427E-B153-8A1A37408CBC}">
      <dgm:prSet/>
      <dgm:spPr/>
      <dgm:t>
        <a:bodyPr/>
        <a:lstStyle/>
        <a:p>
          <a:endParaRPr lang="en-US"/>
        </a:p>
      </dgm:t>
    </dgm:pt>
    <dgm:pt modelId="{485ADB9A-019F-4E77-AEEA-78FF54B2DEA8}" type="sibTrans" cxnId="{95EA05FA-B9CD-427E-B153-8A1A37408CBC}">
      <dgm:prSet/>
      <dgm:spPr/>
      <dgm:t>
        <a:bodyPr/>
        <a:lstStyle/>
        <a:p>
          <a:endParaRPr lang="en-US"/>
        </a:p>
      </dgm:t>
    </dgm:pt>
    <dgm:pt modelId="{5729DB4C-C785-4C35-9E83-F0F7927A5C38}">
      <dgm:prSet phldrT="[Text]"/>
      <dgm:spPr/>
      <dgm:t>
        <a:bodyPr/>
        <a:lstStyle/>
        <a:p>
          <a:r>
            <a:rPr lang="en-US" dirty="0"/>
            <a:t>Image pre-processing</a:t>
          </a:r>
        </a:p>
      </dgm:t>
    </dgm:pt>
    <dgm:pt modelId="{5D746169-6266-4996-B446-76BC20AC1B84}" type="parTrans" cxnId="{A7FB5DBF-7BF7-4EFF-9E60-E0D9EDED64F2}">
      <dgm:prSet/>
      <dgm:spPr/>
      <dgm:t>
        <a:bodyPr/>
        <a:lstStyle/>
        <a:p>
          <a:endParaRPr lang="en-US"/>
        </a:p>
      </dgm:t>
    </dgm:pt>
    <dgm:pt modelId="{4380385A-C8FB-4A12-B842-4A3BFD07C4E1}" type="sibTrans" cxnId="{A7FB5DBF-7BF7-4EFF-9E60-E0D9EDED64F2}">
      <dgm:prSet/>
      <dgm:spPr/>
      <dgm:t>
        <a:bodyPr/>
        <a:lstStyle/>
        <a:p>
          <a:endParaRPr lang="en-US"/>
        </a:p>
      </dgm:t>
    </dgm:pt>
    <dgm:pt modelId="{9C9B88AA-DDC3-47C9-AC00-B8D9E8D3FDA2}">
      <dgm:prSet phldrT="[Text]"/>
      <dgm:spPr/>
      <dgm:t>
        <a:bodyPr/>
        <a:lstStyle/>
        <a:p>
          <a:r>
            <a:rPr lang="en-US" dirty="0"/>
            <a:t>Spam Classification</a:t>
          </a:r>
        </a:p>
      </dgm:t>
    </dgm:pt>
    <dgm:pt modelId="{9E84C55F-A0AC-4C5E-90CB-71E595C82121}" type="parTrans" cxnId="{CE4E7ABA-4591-4FC3-A43F-254B0D0100E8}">
      <dgm:prSet/>
      <dgm:spPr/>
      <dgm:t>
        <a:bodyPr/>
        <a:lstStyle/>
        <a:p>
          <a:endParaRPr lang="en-US"/>
        </a:p>
      </dgm:t>
    </dgm:pt>
    <dgm:pt modelId="{181C0BDC-5CB8-4B91-847C-B579D6567055}" type="sibTrans" cxnId="{CE4E7ABA-4591-4FC3-A43F-254B0D0100E8}">
      <dgm:prSet/>
      <dgm:spPr/>
      <dgm:t>
        <a:bodyPr/>
        <a:lstStyle/>
        <a:p>
          <a:endParaRPr lang="en-US"/>
        </a:p>
      </dgm:t>
    </dgm:pt>
    <dgm:pt modelId="{8D26BE70-4088-4995-956C-DA449D136AB5}">
      <dgm:prSet phldrT="[Text]"/>
      <dgm:spPr/>
      <dgm:t>
        <a:bodyPr/>
        <a:lstStyle/>
        <a:p>
          <a:endParaRPr lang="en-US" dirty="0"/>
        </a:p>
      </dgm:t>
    </dgm:pt>
    <dgm:pt modelId="{F905A00C-6698-4FF8-94E1-F65BBF361306}" type="parTrans" cxnId="{05D0137D-3FED-4D4D-AB09-106A5E47FA99}">
      <dgm:prSet/>
      <dgm:spPr/>
      <dgm:t>
        <a:bodyPr/>
        <a:lstStyle/>
        <a:p>
          <a:endParaRPr lang="en-US"/>
        </a:p>
      </dgm:t>
    </dgm:pt>
    <dgm:pt modelId="{4D576EF3-E5B0-495D-9DDF-40DB41D0128B}" type="sibTrans" cxnId="{05D0137D-3FED-4D4D-AB09-106A5E47FA99}">
      <dgm:prSet/>
      <dgm:spPr/>
      <dgm:t>
        <a:bodyPr/>
        <a:lstStyle/>
        <a:p>
          <a:endParaRPr lang="en-US"/>
        </a:p>
      </dgm:t>
    </dgm:pt>
    <dgm:pt modelId="{3E389C9D-A41B-4834-BD64-7468055DF14F}">
      <dgm:prSet phldrT="[Text]"/>
      <dgm:spPr/>
      <dgm:t>
        <a:bodyPr/>
        <a:lstStyle/>
        <a:p>
          <a:r>
            <a:rPr lang="en-US" dirty="0"/>
            <a:t>Text extraction / Pattern matching	</a:t>
          </a:r>
        </a:p>
      </dgm:t>
    </dgm:pt>
    <dgm:pt modelId="{FBD238F1-E0A1-4EE6-847B-0B607D916399}" type="parTrans" cxnId="{5D388D82-BA2B-4F0C-B82E-34F9A44398A2}">
      <dgm:prSet/>
      <dgm:spPr/>
      <dgm:t>
        <a:bodyPr/>
        <a:lstStyle/>
        <a:p>
          <a:endParaRPr lang="en-US"/>
        </a:p>
      </dgm:t>
    </dgm:pt>
    <dgm:pt modelId="{9C55F24C-0207-4832-AAD8-E19BA190FDAC}" type="sibTrans" cxnId="{5D388D82-BA2B-4F0C-B82E-34F9A44398A2}">
      <dgm:prSet/>
      <dgm:spPr/>
    </dgm:pt>
    <dgm:pt modelId="{7EF3C856-7504-49FB-9687-F57EC183B051}">
      <dgm:prSet phldrT="[Text]"/>
      <dgm:spPr/>
      <dgm:t>
        <a:bodyPr/>
        <a:lstStyle/>
        <a:p>
          <a:endParaRPr lang="en-US" dirty="0"/>
        </a:p>
      </dgm:t>
    </dgm:pt>
    <dgm:pt modelId="{12E1A36E-EDF7-44A5-816E-793E64889F61}" type="parTrans" cxnId="{FEF6B2A3-D7E3-4241-AAE3-A45FE88733EC}">
      <dgm:prSet/>
      <dgm:spPr/>
      <dgm:t>
        <a:bodyPr/>
        <a:lstStyle/>
        <a:p>
          <a:endParaRPr lang="en-US"/>
        </a:p>
      </dgm:t>
    </dgm:pt>
    <dgm:pt modelId="{12A36FF7-8796-4547-89EB-2799B0025D30}" type="sibTrans" cxnId="{FEF6B2A3-D7E3-4241-AAE3-A45FE88733EC}">
      <dgm:prSet/>
      <dgm:spPr/>
      <dgm:t>
        <a:bodyPr/>
        <a:lstStyle/>
        <a:p>
          <a:endParaRPr lang="en-US"/>
        </a:p>
      </dgm:t>
    </dgm:pt>
    <dgm:pt modelId="{00B90989-C9DE-42EE-95E7-A6FA80BD5A82}">
      <dgm:prSet phldrT="[Text]"/>
      <dgm:spPr/>
      <dgm:t>
        <a:bodyPr/>
        <a:lstStyle/>
        <a:p>
          <a:r>
            <a:rPr lang="en-US" dirty="0"/>
            <a:t>Check if the text extracted matched license plate number format</a:t>
          </a:r>
        </a:p>
      </dgm:t>
    </dgm:pt>
    <dgm:pt modelId="{5879F370-CAE3-449C-9562-41C99BBAE85C}" type="parTrans" cxnId="{971381D9-EBBB-4508-AD88-65618910C2EB}">
      <dgm:prSet/>
      <dgm:spPr/>
      <dgm:t>
        <a:bodyPr/>
        <a:lstStyle/>
        <a:p>
          <a:endParaRPr lang="en-US"/>
        </a:p>
      </dgm:t>
    </dgm:pt>
    <dgm:pt modelId="{71D47642-8A71-4022-AE8C-F6043CE12518}" type="sibTrans" cxnId="{971381D9-EBBB-4508-AD88-65618910C2EB}">
      <dgm:prSet/>
      <dgm:spPr/>
      <dgm:t>
        <a:bodyPr/>
        <a:lstStyle/>
        <a:p>
          <a:endParaRPr lang="en-US"/>
        </a:p>
      </dgm:t>
    </dgm:pt>
    <dgm:pt modelId="{70032063-CFDE-440C-ABB4-5177B88EA6BA}">
      <dgm:prSet phldrT="[Text]"/>
      <dgm:spPr/>
      <dgm:t>
        <a:bodyPr/>
        <a:lstStyle/>
        <a:p>
          <a:r>
            <a:rPr lang="en-US" dirty="0"/>
            <a:t>Extract text from filtered images</a:t>
          </a:r>
        </a:p>
      </dgm:t>
    </dgm:pt>
    <dgm:pt modelId="{1D9E5EB9-8714-4EE8-B570-5165300DC71A}" type="parTrans" cxnId="{95DE7FB0-01C0-4741-A253-A81543838411}">
      <dgm:prSet/>
      <dgm:spPr/>
      <dgm:t>
        <a:bodyPr/>
        <a:lstStyle/>
        <a:p>
          <a:endParaRPr lang="en-US"/>
        </a:p>
      </dgm:t>
    </dgm:pt>
    <dgm:pt modelId="{5B2E4D3E-2920-46C0-A227-A63ADC4037C7}" type="sibTrans" cxnId="{95DE7FB0-01C0-4741-A253-A81543838411}">
      <dgm:prSet/>
      <dgm:spPr/>
      <dgm:t>
        <a:bodyPr/>
        <a:lstStyle/>
        <a:p>
          <a:endParaRPr lang="en-US"/>
        </a:p>
      </dgm:t>
    </dgm:pt>
    <dgm:pt modelId="{DC64F706-FF54-404D-B747-788F4757A713}">
      <dgm:prSet/>
      <dgm:spPr/>
      <dgm:t>
        <a:bodyPr/>
        <a:lstStyle/>
        <a:p>
          <a:r>
            <a:rPr lang="en-US" dirty="0"/>
            <a:t>Classify vehicles with text</a:t>
          </a:r>
        </a:p>
      </dgm:t>
    </dgm:pt>
    <dgm:pt modelId="{C2DEEE8E-2084-42BF-80D4-F368559CF193}" type="parTrans" cxnId="{1F8502B6-E15D-4152-8D74-4A33C58815F9}">
      <dgm:prSet/>
      <dgm:spPr/>
      <dgm:t>
        <a:bodyPr/>
        <a:lstStyle/>
        <a:p>
          <a:endParaRPr lang="en-US"/>
        </a:p>
      </dgm:t>
    </dgm:pt>
    <dgm:pt modelId="{2385D47C-C5C4-4F6B-AEBD-E9F0C8B408C7}" type="sibTrans" cxnId="{1F8502B6-E15D-4152-8D74-4A33C58815F9}">
      <dgm:prSet/>
      <dgm:spPr/>
      <dgm:t>
        <a:bodyPr/>
        <a:lstStyle/>
        <a:p>
          <a:endParaRPr lang="en-US"/>
        </a:p>
      </dgm:t>
    </dgm:pt>
    <dgm:pt modelId="{1E972EC5-1FC7-48CE-8DB0-50470CD22D27}">
      <dgm:prSet/>
      <dgm:spPr/>
      <dgm:t>
        <a:bodyPr/>
        <a:lstStyle/>
        <a:p>
          <a:r>
            <a:rPr lang="en-US"/>
            <a:t>Check if any text is visible or not</a:t>
          </a:r>
          <a:endParaRPr lang="en-US" dirty="0"/>
        </a:p>
      </dgm:t>
    </dgm:pt>
    <dgm:pt modelId="{A3710B97-EF59-4F35-B01A-C971C2A562FC}" type="parTrans" cxnId="{DE3084FF-FD1E-4150-B4BD-212905D4DB1F}">
      <dgm:prSet/>
      <dgm:spPr/>
      <dgm:t>
        <a:bodyPr/>
        <a:lstStyle/>
        <a:p>
          <a:endParaRPr lang="en-US"/>
        </a:p>
      </dgm:t>
    </dgm:pt>
    <dgm:pt modelId="{CC5B98EE-0708-4155-859A-B68EA27A8662}" type="sibTrans" cxnId="{DE3084FF-FD1E-4150-B4BD-212905D4DB1F}">
      <dgm:prSet/>
      <dgm:spPr/>
      <dgm:t>
        <a:bodyPr/>
        <a:lstStyle/>
        <a:p>
          <a:endParaRPr lang="en-US"/>
        </a:p>
      </dgm:t>
    </dgm:pt>
    <dgm:pt modelId="{9F97C763-9462-4C4E-A755-1381A00512F6}">
      <dgm:prSet/>
      <dgm:spPr/>
      <dgm:t>
        <a:bodyPr/>
        <a:lstStyle/>
        <a:p>
          <a:r>
            <a:rPr lang="en-US"/>
            <a:t>Enhance images with vehicles by removing noises</a:t>
          </a:r>
          <a:endParaRPr lang="en-US" dirty="0"/>
        </a:p>
      </dgm:t>
    </dgm:pt>
    <dgm:pt modelId="{CB659847-94D2-41D9-93C8-35E93D10788F}" type="parTrans" cxnId="{59DA0514-FD09-43C8-AB60-44976A2E8A70}">
      <dgm:prSet/>
      <dgm:spPr/>
      <dgm:t>
        <a:bodyPr/>
        <a:lstStyle/>
        <a:p>
          <a:endParaRPr lang="en-US"/>
        </a:p>
      </dgm:t>
    </dgm:pt>
    <dgm:pt modelId="{B3E64568-6CE5-48E1-9AFB-99904262DC43}" type="sibTrans" cxnId="{59DA0514-FD09-43C8-AB60-44976A2E8A70}">
      <dgm:prSet/>
      <dgm:spPr/>
      <dgm:t>
        <a:bodyPr/>
        <a:lstStyle/>
        <a:p>
          <a:endParaRPr lang="en-US"/>
        </a:p>
      </dgm:t>
    </dgm:pt>
    <dgm:pt modelId="{9846711D-6DC9-49A6-8A86-D040C2C4FC0A}">
      <dgm:prSet phldrT="[Text]"/>
      <dgm:spPr/>
      <dgm:t>
        <a:bodyPr/>
        <a:lstStyle/>
        <a:p>
          <a:r>
            <a:rPr lang="en-US" dirty="0"/>
            <a:t>Remove spam images</a:t>
          </a:r>
        </a:p>
      </dgm:t>
    </dgm:pt>
    <dgm:pt modelId="{7F633348-7203-4EDB-B7C0-E92680ECD734}" type="parTrans" cxnId="{F742E709-9047-4880-8C4B-3A18A0BA9EE6}">
      <dgm:prSet/>
      <dgm:spPr/>
      <dgm:t>
        <a:bodyPr/>
        <a:lstStyle/>
        <a:p>
          <a:endParaRPr lang="en-US"/>
        </a:p>
      </dgm:t>
    </dgm:pt>
    <dgm:pt modelId="{B6D10EA5-8DD8-44BB-9885-681F0F79D046}" type="sibTrans" cxnId="{F742E709-9047-4880-8C4B-3A18A0BA9EE6}">
      <dgm:prSet/>
      <dgm:spPr/>
      <dgm:t>
        <a:bodyPr/>
        <a:lstStyle/>
        <a:p>
          <a:endParaRPr lang="en-US"/>
        </a:p>
      </dgm:t>
    </dgm:pt>
    <dgm:pt modelId="{F43C8ADE-CE0F-4EB2-A655-D65037EE3390}" type="pres">
      <dgm:prSet presAssocID="{BBFD6CC7-D20D-4E75-8DD7-6FA165A98A68}" presName="linearFlow" presStyleCnt="0">
        <dgm:presLayoutVars>
          <dgm:dir/>
          <dgm:animLvl val="lvl"/>
          <dgm:resizeHandles val="exact"/>
        </dgm:presLayoutVars>
      </dgm:prSet>
      <dgm:spPr/>
    </dgm:pt>
    <dgm:pt modelId="{7DB29C81-25C6-4DB2-A4B0-414279F859BB}" type="pres">
      <dgm:prSet presAssocID="{5C375247-471A-4002-A4F9-8C64AFA2E8F0}" presName="composite" presStyleCnt="0"/>
      <dgm:spPr/>
    </dgm:pt>
    <dgm:pt modelId="{DBE2A632-8D16-4E9A-9C01-673E471FFD3D}" type="pres">
      <dgm:prSet presAssocID="{5C375247-471A-4002-A4F9-8C64AFA2E8F0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F0B25DF-871B-48DD-8768-1C8212F02044}" type="pres">
      <dgm:prSet presAssocID="{5C375247-471A-4002-A4F9-8C64AFA2E8F0}" presName="parSh" presStyleLbl="node1" presStyleIdx="0" presStyleCnt="4"/>
      <dgm:spPr/>
    </dgm:pt>
    <dgm:pt modelId="{B20F3F2A-40D4-47D7-BCDD-009D63BEE809}" type="pres">
      <dgm:prSet presAssocID="{5C375247-471A-4002-A4F9-8C64AFA2E8F0}" presName="desTx" presStyleLbl="fgAcc1" presStyleIdx="0" presStyleCnt="4">
        <dgm:presLayoutVars>
          <dgm:bulletEnabled val="1"/>
        </dgm:presLayoutVars>
      </dgm:prSet>
      <dgm:spPr/>
    </dgm:pt>
    <dgm:pt modelId="{108D5665-236E-4703-8967-5B54FB42BA11}" type="pres">
      <dgm:prSet presAssocID="{A0719504-DDA9-4DB2-AF55-D657EEC80AE4}" presName="sibTrans" presStyleLbl="sibTrans2D1" presStyleIdx="0" presStyleCnt="3"/>
      <dgm:spPr/>
    </dgm:pt>
    <dgm:pt modelId="{F9B858AC-B107-498E-AF7A-1AE52B8E3160}" type="pres">
      <dgm:prSet presAssocID="{A0719504-DDA9-4DB2-AF55-D657EEC80AE4}" presName="connTx" presStyleLbl="sibTrans2D1" presStyleIdx="0" presStyleCnt="3"/>
      <dgm:spPr/>
    </dgm:pt>
    <dgm:pt modelId="{2B972FA9-F1CB-4414-B4C9-58F254EB1814}" type="pres">
      <dgm:prSet presAssocID="{5729DB4C-C785-4C35-9E83-F0F7927A5C38}" presName="composite" presStyleCnt="0"/>
      <dgm:spPr/>
    </dgm:pt>
    <dgm:pt modelId="{63F3EA63-E103-4F48-BC6F-A5ED5E879B5B}" type="pres">
      <dgm:prSet presAssocID="{5729DB4C-C785-4C35-9E83-F0F7927A5C38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30512C9-F11A-4F2D-8836-8D0EEF22A049}" type="pres">
      <dgm:prSet presAssocID="{5729DB4C-C785-4C35-9E83-F0F7927A5C38}" presName="parSh" presStyleLbl="node1" presStyleIdx="1" presStyleCnt="4"/>
      <dgm:spPr/>
    </dgm:pt>
    <dgm:pt modelId="{1D5F1755-B372-4D30-81A3-B018FB462F3E}" type="pres">
      <dgm:prSet presAssocID="{5729DB4C-C785-4C35-9E83-F0F7927A5C38}" presName="desTx" presStyleLbl="fgAcc1" presStyleIdx="1" presStyleCnt="4">
        <dgm:presLayoutVars>
          <dgm:bulletEnabled val="1"/>
        </dgm:presLayoutVars>
      </dgm:prSet>
      <dgm:spPr/>
    </dgm:pt>
    <dgm:pt modelId="{891C94E0-5571-4B8C-A811-CD42B1185627}" type="pres">
      <dgm:prSet presAssocID="{4380385A-C8FB-4A12-B842-4A3BFD07C4E1}" presName="sibTrans" presStyleLbl="sibTrans2D1" presStyleIdx="1" presStyleCnt="3"/>
      <dgm:spPr/>
    </dgm:pt>
    <dgm:pt modelId="{5813C2B4-4B3D-4F59-A387-955F65409CA4}" type="pres">
      <dgm:prSet presAssocID="{4380385A-C8FB-4A12-B842-4A3BFD07C4E1}" presName="connTx" presStyleLbl="sibTrans2D1" presStyleIdx="1" presStyleCnt="3"/>
      <dgm:spPr/>
    </dgm:pt>
    <dgm:pt modelId="{5B836570-B50C-47BF-B6DE-9F65EC8AE91C}" type="pres">
      <dgm:prSet presAssocID="{9C9B88AA-DDC3-47C9-AC00-B8D9E8D3FDA2}" presName="composite" presStyleCnt="0"/>
      <dgm:spPr/>
    </dgm:pt>
    <dgm:pt modelId="{1F49DBE1-E0E8-48CB-B552-BF2EC5A0C1B1}" type="pres">
      <dgm:prSet presAssocID="{9C9B88AA-DDC3-47C9-AC00-B8D9E8D3FDA2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4F82BB6-9432-495D-BBE9-B224BCC74DDB}" type="pres">
      <dgm:prSet presAssocID="{9C9B88AA-DDC3-47C9-AC00-B8D9E8D3FDA2}" presName="parSh" presStyleLbl="node1" presStyleIdx="2" presStyleCnt="4"/>
      <dgm:spPr/>
    </dgm:pt>
    <dgm:pt modelId="{88E7E7E8-61AE-49A5-B4C1-01F2B6C24C8A}" type="pres">
      <dgm:prSet presAssocID="{9C9B88AA-DDC3-47C9-AC00-B8D9E8D3FDA2}" presName="desTx" presStyleLbl="fgAcc1" presStyleIdx="2" presStyleCnt="4">
        <dgm:presLayoutVars>
          <dgm:bulletEnabled val="1"/>
        </dgm:presLayoutVars>
      </dgm:prSet>
      <dgm:spPr/>
    </dgm:pt>
    <dgm:pt modelId="{40283623-AA1D-4D07-A4E4-708B8EAFA56B}" type="pres">
      <dgm:prSet presAssocID="{181C0BDC-5CB8-4B91-847C-B579D6567055}" presName="sibTrans" presStyleLbl="sibTrans2D1" presStyleIdx="2" presStyleCnt="3"/>
      <dgm:spPr/>
    </dgm:pt>
    <dgm:pt modelId="{006A1F21-D00B-4B7C-A6A5-FE2039B504BD}" type="pres">
      <dgm:prSet presAssocID="{181C0BDC-5CB8-4B91-847C-B579D6567055}" presName="connTx" presStyleLbl="sibTrans2D1" presStyleIdx="2" presStyleCnt="3"/>
      <dgm:spPr/>
    </dgm:pt>
    <dgm:pt modelId="{ED9AF5E8-5EDB-4CE5-B3F4-AF19B6C9082C}" type="pres">
      <dgm:prSet presAssocID="{3E389C9D-A41B-4834-BD64-7468055DF14F}" presName="composite" presStyleCnt="0"/>
      <dgm:spPr/>
    </dgm:pt>
    <dgm:pt modelId="{2963D352-17EF-436C-91CA-C7280BF54C57}" type="pres">
      <dgm:prSet presAssocID="{3E389C9D-A41B-4834-BD64-7468055DF14F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C992776-0A4B-422B-A196-01AC844358BE}" type="pres">
      <dgm:prSet presAssocID="{3E389C9D-A41B-4834-BD64-7468055DF14F}" presName="parSh" presStyleLbl="node1" presStyleIdx="3" presStyleCnt="4"/>
      <dgm:spPr/>
    </dgm:pt>
    <dgm:pt modelId="{BF06130B-6617-40A4-BC14-49A20AD28E3A}" type="pres">
      <dgm:prSet presAssocID="{3E389C9D-A41B-4834-BD64-7468055DF14F}" presName="desTx" presStyleLbl="fgAcc1" presStyleIdx="3" presStyleCnt="4">
        <dgm:presLayoutVars>
          <dgm:bulletEnabled val="1"/>
        </dgm:presLayoutVars>
      </dgm:prSet>
      <dgm:spPr/>
    </dgm:pt>
  </dgm:ptLst>
  <dgm:cxnLst>
    <dgm:cxn modelId="{47775609-E59B-4B91-A452-256748D6D938}" type="presOf" srcId="{5C375247-471A-4002-A4F9-8C64AFA2E8F0}" destId="{DBE2A632-8D16-4E9A-9C01-673E471FFD3D}" srcOrd="0" destOrd="0" presId="urn:microsoft.com/office/officeart/2005/8/layout/process3"/>
    <dgm:cxn modelId="{F742E709-9047-4880-8C4B-3A18A0BA9EE6}" srcId="{5C375247-471A-4002-A4F9-8C64AFA2E8F0}" destId="{9846711D-6DC9-49A6-8A86-D040C2C4FC0A}" srcOrd="1" destOrd="0" parTransId="{7F633348-7203-4EDB-B7C0-E92680ECD734}" sibTransId="{B6D10EA5-8DD8-44BB-9885-681F0F79D046}"/>
    <dgm:cxn modelId="{8A27170F-B0D3-4BEE-A109-CA21DA789EDF}" type="presOf" srcId="{BBFD6CC7-D20D-4E75-8DD7-6FA165A98A68}" destId="{F43C8ADE-CE0F-4EB2-A655-D65037EE3390}" srcOrd="0" destOrd="0" presId="urn:microsoft.com/office/officeart/2005/8/layout/process3"/>
    <dgm:cxn modelId="{59DA0514-FD09-43C8-AB60-44976A2E8A70}" srcId="{5729DB4C-C785-4C35-9E83-F0F7927A5C38}" destId="{9F97C763-9462-4C4E-A755-1381A00512F6}" srcOrd="1" destOrd="0" parTransId="{CB659847-94D2-41D9-93C8-35E93D10788F}" sibTransId="{B3E64568-6CE5-48E1-9AFB-99904262DC43}"/>
    <dgm:cxn modelId="{FF455314-596E-4176-BA29-F54645656B5C}" type="presOf" srcId="{3E389C9D-A41B-4834-BD64-7468055DF14F}" destId="{7C992776-0A4B-422B-A196-01AC844358BE}" srcOrd="1" destOrd="0" presId="urn:microsoft.com/office/officeart/2005/8/layout/process3"/>
    <dgm:cxn modelId="{F6945818-B374-426C-88A0-B7317EEA3D5B}" type="presOf" srcId="{F02D1C1B-14EA-46FF-AE45-B7AC024797A1}" destId="{B20F3F2A-40D4-47D7-BCDD-009D63BEE809}" srcOrd="0" destOrd="0" presId="urn:microsoft.com/office/officeart/2005/8/layout/process3"/>
    <dgm:cxn modelId="{AF171D25-E7CD-42D8-B404-6D6F7BF2A8E7}" type="presOf" srcId="{4380385A-C8FB-4A12-B842-4A3BFD07C4E1}" destId="{5813C2B4-4B3D-4F59-A387-955F65409CA4}" srcOrd="1" destOrd="0" presId="urn:microsoft.com/office/officeart/2005/8/layout/process3"/>
    <dgm:cxn modelId="{FA19922C-B7C3-4847-857E-9394A4D945DD}" type="presOf" srcId="{181C0BDC-5CB8-4B91-847C-B579D6567055}" destId="{006A1F21-D00B-4B7C-A6A5-FE2039B504BD}" srcOrd="1" destOrd="0" presId="urn:microsoft.com/office/officeart/2005/8/layout/process3"/>
    <dgm:cxn modelId="{4741912F-7A51-4D67-BF24-AA04980C1591}" type="presOf" srcId="{5C375247-471A-4002-A4F9-8C64AFA2E8F0}" destId="{5F0B25DF-871B-48DD-8768-1C8212F02044}" srcOrd="1" destOrd="0" presId="urn:microsoft.com/office/officeart/2005/8/layout/process3"/>
    <dgm:cxn modelId="{27EA2A43-0BD0-4CC5-B644-8928107D264A}" type="presOf" srcId="{7EF3C856-7504-49FB-9687-F57EC183B051}" destId="{1D5F1755-B372-4D30-81A3-B018FB462F3E}" srcOrd="0" destOrd="0" presId="urn:microsoft.com/office/officeart/2005/8/layout/process3"/>
    <dgm:cxn modelId="{98404B49-29AC-49AD-BBF7-F7178E7168A4}" type="presOf" srcId="{5729DB4C-C785-4C35-9E83-F0F7927A5C38}" destId="{D30512C9-F11A-4F2D-8836-8D0EEF22A049}" srcOrd="1" destOrd="0" presId="urn:microsoft.com/office/officeart/2005/8/layout/process3"/>
    <dgm:cxn modelId="{D2BF036F-7B8E-4105-8443-4324ABE00EEC}" type="presOf" srcId="{A0719504-DDA9-4DB2-AF55-D657EEC80AE4}" destId="{F9B858AC-B107-498E-AF7A-1AE52B8E3160}" srcOrd="1" destOrd="0" presId="urn:microsoft.com/office/officeart/2005/8/layout/process3"/>
    <dgm:cxn modelId="{3293416F-7306-4BA2-A712-16C98BAC1A9F}" type="presOf" srcId="{1E972EC5-1FC7-48CE-8DB0-50470CD22D27}" destId="{88E7E7E8-61AE-49A5-B4C1-01F2B6C24C8A}" srcOrd="0" destOrd="2" presId="urn:microsoft.com/office/officeart/2005/8/layout/process3"/>
    <dgm:cxn modelId="{D41C2571-F8E9-4F8E-9040-86FB37B52669}" type="presOf" srcId="{9C9B88AA-DDC3-47C9-AC00-B8D9E8D3FDA2}" destId="{44F82BB6-9432-495D-BBE9-B224BCC74DDB}" srcOrd="1" destOrd="0" presId="urn:microsoft.com/office/officeart/2005/8/layout/process3"/>
    <dgm:cxn modelId="{74AB3E55-A42C-4C7E-88C5-3F57767BD160}" srcId="{BBFD6CC7-D20D-4E75-8DD7-6FA165A98A68}" destId="{5C375247-471A-4002-A4F9-8C64AFA2E8F0}" srcOrd="0" destOrd="0" parTransId="{30444289-5CA1-472F-80DD-4961AE3189CD}" sibTransId="{A0719504-DDA9-4DB2-AF55-D657EEC80AE4}"/>
    <dgm:cxn modelId="{478E8D57-492B-4352-A792-E5A72579A549}" type="presOf" srcId="{9C9B88AA-DDC3-47C9-AC00-B8D9E8D3FDA2}" destId="{1F49DBE1-E0E8-48CB-B552-BF2EC5A0C1B1}" srcOrd="0" destOrd="0" presId="urn:microsoft.com/office/officeart/2005/8/layout/process3"/>
    <dgm:cxn modelId="{05D0137D-3FED-4D4D-AB09-106A5E47FA99}" srcId="{9C9B88AA-DDC3-47C9-AC00-B8D9E8D3FDA2}" destId="{8D26BE70-4088-4995-956C-DA449D136AB5}" srcOrd="0" destOrd="0" parTransId="{F905A00C-6698-4FF8-94E1-F65BBF361306}" sibTransId="{4D576EF3-E5B0-495D-9DDF-40DB41D0128B}"/>
    <dgm:cxn modelId="{5D388D82-BA2B-4F0C-B82E-34F9A44398A2}" srcId="{BBFD6CC7-D20D-4E75-8DD7-6FA165A98A68}" destId="{3E389C9D-A41B-4834-BD64-7468055DF14F}" srcOrd="3" destOrd="0" parTransId="{FBD238F1-E0A1-4EE6-847B-0B607D916399}" sibTransId="{9C55F24C-0207-4832-AAD8-E19BA190FDAC}"/>
    <dgm:cxn modelId="{0BC5D499-BDBC-4B0F-8B91-859B22E3F382}" type="presOf" srcId="{3E389C9D-A41B-4834-BD64-7468055DF14F}" destId="{2963D352-17EF-436C-91CA-C7280BF54C57}" srcOrd="0" destOrd="0" presId="urn:microsoft.com/office/officeart/2005/8/layout/process3"/>
    <dgm:cxn modelId="{3F06E79B-6EE9-47B3-B549-1163D3757C29}" type="presOf" srcId="{181C0BDC-5CB8-4B91-847C-B579D6567055}" destId="{40283623-AA1D-4D07-A4E4-708B8EAFA56B}" srcOrd="0" destOrd="0" presId="urn:microsoft.com/office/officeart/2005/8/layout/process3"/>
    <dgm:cxn modelId="{FEF6B2A3-D7E3-4241-AAE3-A45FE88733EC}" srcId="{5729DB4C-C785-4C35-9E83-F0F7927A5C38}" destId="{7EF3C856-7504-49FB-9687-F57EC183B051}" srcOrd="0" destOrd="0" parTransId="{12E1A36E-EDF7-44A5-816E-793E64889F61}" sibTransId="{12A36FF7-8796-4547-89EB-2799B0025D30}"/>
    <dgm:cxn modelId="{95DE7FB0-01C0-4741-A253-A81543838411}" srcId="{3E389C9D-A41B-4834-BD64-7468055DF14F}" destId="{70032063-CFDE-440C-ABB4-5177B88EA6BA}" srcOrd="0" destOrd="0" parTransId="{1D9E5EB9-8714-4EE8-B570-5165300DC71A}" sibTransId="{5B2E4D3E-2920-46C0-A227-A63ADC4037C7}"/>
    <dgm:cxn modelId="{845995B4-2F9C-4FB7-8201-248B03AECA35}" type="presOf" srcId="{8D26BE70-4088-4995-956C-DA449D136AB5}" destId="{88E7E7E8-61AE-49A5-B4C1-01F2B6C24C8A}" srcOrd="0" destOrd="0" presId="urn:microsoft.com/office/officeart/2005/8/layout/process3"/>
    <dgm:cxn modelId="{1F8502B6-E15D-4152-8D74-4A33C58815F9}" srcId="{9C9B88AA-DDC3-47C9-AC00-B8D9E8D3FDA2}" destId="{DC64F706-FF54-404D-B747-788F4757A713}" srcOrd="1" destOrd="0" parTransId="{C2DEEE8E-2084-42BF-80D4-F368559CF193}" sibTransId="{2385D47C-C5C4-4F6B-AEBD-E9F0C8B408C7}"/>
    <dgm:cxn modelId="{CE4E7ABA-4591-4FC3-A43F-254B0D0100E8}" srcId="{BBFD6CC7-D20D-4E75-8DD7-6FA165A98A68}" destId="{9C9B88AA-DDC3-47C9-AC00-B8D9E8D3FDA2}" srcOrd="2" destOrd="0" parTransId="{9E84C55F-A0AC-4C5E-90CB-71E595C82121}" sibTransId="{181C0BDC-5CB8-4B91-847C-B579D6567055}"/>
    <dgm:cxn modelId="{A7FB5DBF-7BF7-4EFF-9E60-E0D9EDED64F2}" srcId="{BBFD6CC7-D20D-4E75-8DD7-6FA165A98A68}" destId="{5729DB4C-C785-4C35-9E83-F0F7927A5C38}" srcOrd="1" destOrd="0" parTransId="{5D746169-6266-4996-B446-76BC20AC1B84}" sibTransId="{4380385A-C8FB-4A12-B842-4A3BFD07C4E1}"/>
    <dgm:cxn modelId="{56653EC9-7834-4074-B17A-A8EC9105AD34}" type="presOf" srcId="{9F97C763-9462-4C4E-A755-1381A00512F6}" destId="{1D5F1755-B372-4D30-81A3-B018FB462F3E}" srcOrd="0" destOrd="1" presId="urn:microsoft.com/office/officeart/2005/8/layout/process3"/>
    <dgm:cxn modelId="{0852D5CC-2D24-4500-A89D-0BB0A7CA6837}" type="presOf" srcId="{DC64F706-FF54-404D-B747-788F4757A713}" destId="{88E7E7E8-61AE-49A5-B4C1-01F2B6C24C8A}" srcOrd="0" destOrd="1" presId="urn:microsoft.com/office/officeart/2005/8/layout/process3"/>
    <dgm:cxn modelId="{8F7FE2CE-9CDD-4DCF-8A4C-24AE224AD728}" type="presOf" srcId="{70032063-CFDE-440C-ABB4-5177B88EA6BA}" destId="{BF06130B-6617-40A4-BC14-49A20AD28E3A}" srcOrd="0" destOrd="0" presId="urn:microsoft.com/office/officeart/2005/8/layout/process3"/>
    <dgm:cxn modelId="{971381D9-EBBB-4508-AD88-65618910C2EB}" srcId="{3E389C9D-A41B-4834-BD64-7468055DF14F}" destId="{00B90989-C9DE-42EE-95E7-A6FA80BD5A82}" srcOrd="1" destOrd="0" parTransId="{5879F370-CAE3-449C-9562-41C99BBAE85C}" sibTransId="{71D47642-8A71-4022-AE8C-F6043CE12518}"/>
    <dgm:cxn modelId="{7C0A17E2-82C7-40B6-86AA-8CBB292C88B7}" type="presOf" srcId="{4380385A-C8FB-4A12-B842-4A3BFD07C4E1}" destId="{891C94E0-5571-4B8C-A811-CD42B1185627}" srcOrd="0" destOrd="0" presId="urn:microsoft.com/office/officeart/2005/8/layout/process3"/>
    <dgm:cxn modelId="{B511B8E2-3CC4-456A-9E0A-786FBA785D36}" type="presOf" srcId="{5729DB4C-C785-4C35-9E83-F0F7927A5C38}" destId="{63F3EA63-E103-4F48-BC6F-A5ED5E879B5B}" srcOrd="0" destOrd="0" presId="urn:microsoft.com/office/officeart/2005/8/layout/process3"/>
    <dgm:cxn modelId="{151B68E4-0482-4BAE-BED9-25DD382D8295}" type="presOf" srcId="{9846711D-6DC9-49A6-8A86-D040C2C4FC0A}" destId="{B20F3F2A-40D4-47D7-BCDD-009D63BEE809}" srcOrd="0" destOrd="1" presId="urn:microsoft.com/office/officeart/2005/8/layout/process3"/>
    <dgm:cxn modelId="{36BD5DF1-1DA8-498A-B5AE-84FF46350424}" type="presOf" srcId="{A0719504-DDA9-4DB2-AF55-D657EEC80AE4}" destId="{108D5665-236E-4703-8967-5B54FB42BA11}" srcOrd="0" destOrd="0" presId="urn:microsoft.com/office/officeart/2005/8/layout/process3"/>
    <dgm:cxn modelId="{21C98CF1-2E91-4804-A7B3-DFDDF7DB6E8A}" type="presOf" srcId="{00B90989-C9DE-42EE-95E7-A6FA80BD5A82}" destId="{BF06130B-6617-40A4-BC14-49A20AD28E3A}" srcOrd="0" destOrd="1" presId="urn:microsoft.com/office/officeart/2005/8/layout/process3"/>
    <dgm:cxn modelId="{95EA05FA-B9CD-427E-B153-8A1A37408CBC}" srcId="{5C375247-471A-4002-A4F9-8C64AFA2E8F0}" destId="{F02D1C1B-14EA-46FF-AE45-B7AC024797A1}" srcOrd="0" destOrd="0" parTransId="{2C5ED4DC-2DB0-4188-9123-EF89455E411D}" sibTransId="{485ADB9A-019F-4E77-AEEA-78FF54B2DEA8}"/>
    <dgm:cxn modelId="{DE3084FF-FD1E-4150-B4BD-212905D4DB1F}" srcId="{9C9B88AA-DDC3-47C9-AC00-B8D9E8D3FDA2}" destId="{1E972EC5-1FC7-48CE-8DB0-50470CD22D27}" srcOrd="2" destOrd="0" parTransId="{A3710B97-EF59-4F35-B01A-C971C2A562FC}" sibTransId="{CC5B98EE-0708-4155-859A-B68EA27A8662}"/>
    <dgm:cxn modelId="{35A461E9-626B-44DD-BC3E-7DC2182050A8}" type="presParOf" srcId="{F43C8ADE-CE0F-4EB2-A655-D65037EE3390}" destId="{7DB29C81-25C6-4DB2-A4B0-414279F859BB}" srcOrd="0" destOrd="0" presId="urn:microsoft.com/office/officeart/2005/8/layout/process3"/>
    <dgm:cxn modelId="{DB854B55-BBD1-44EF-AAA7-B17023316E6B}" type="presParOf" srcId="{7DB29C81-25C6-4DB2-A4B0-414279F859BB}" destId="{DBE2A632-8D16-4E9A-9C01-673E471FFD3D}" srcOrd="0" destOrd="0" presId="urn:microsoft.com/office/officeart/2005/8/layout/process3"/>
    <dgm:cxn modelId="{02D09F90-5404-42D7-890B-03C0EF67CC01}" type="presParOf" srcId="{7DB29C81-25C6-4DB2-A4B0-414279F859BB}" destId="{5F0B25DF-871B-48DD-8768-1C8212F02044}" srcOrd="1" destOrd="0" presId="urn:microsoft.com/office/officeart/2005/8/layout/process3"/>
    <dgm:cxn modelId="{18916362-D10C-40E3-B881-F36F9D97F9AB}" type="presParOf" srcId="{7DB29C81-25C6-4DB2-A4B0-414279F859BB}" destId="{B20F3F2A-40D4-47D7-BCDD-009D63BEE809}" srcOrd="2" destOrd="0" presId="urn:microsoft.com/office/officeart/2005/8/layout/process3"/>
    <dgm:cxn modelId="{9DD9DB29-9AC7-459E-AD2D-F9E51BCB9D39}" type="presParOf" srcId="{F43C8ADE-CE0F-4EB2-A655-D65037EE3390}" destId="{108D5665-236E-4703-8967-5B54FB42BA11}" srcOrd="1" destOrd="0" presId="urn:microsoft.com/office/officeart/2005/8/layout/process3"/>
    <dgm:cxn modelId="{F41A5D91-7F2A-43D3-9283-EA2262A1C313}" type="presParOf" srcId="{108D5665-236E-4703-8967-5B54FB42BA11}" destId="{F9B858AC-B107-498E-AF7A-1AE52B8E3160}" srcOrd="0" destOrd="0" presId="urn:microsoft.com/office/officeart/2005/8/layout/process3"/>
    <dgm:cxn modelId="{708E601C-C31A-4F51-BC05-D3BECFF7852E}" type="presParOf" srcId="{F43C8ADE-CE0F-4EB2-A655-D65037EE3390}" destId="{2B972FA9-F1CB-4414-B4C9-58F254EB1814}" srcOrd="2" destOrd="0" presId="urn:microsoft.com/office/officeart/2005/8/layout/process3"/>
    <dgm:cxn modelId="{D1FFDED7-89E3-4A08-B976-2545CAFF4EC9}" type="presParOf" srcId="{2B972FA9-F1CB-4414-B4C9-58F254EB1814}" destId="{63F3EA63-E103-4F48-BC6F-A5ED5E879B5B}" srcOrd="0" destOrd="0" presId="urn:microsoft.com/office/officeart/2005/8/layout/process3"/>
    <dgm:cxn modelId="{33EB9F14-CF7B-4264-8364-B4CD60960C8A}" type="presParOf" srcId="{2B972FA9-F1CB-4414-B4C9-58F254EB1814}" destId="{D30512C9-F11A-4F2D-8836-8D0EEF22A049}" srcOrd="1" destOrd="0" presId="urn:microsoft.com/office/officeart/2005/8/layout/process3"/>
    <dgm:cxn modelId="{4C3FDC38-F9B6-4ECF-B314-3F44E58A3F02}" type="presParOf" srcId="{2B972FA9-F1CB-4414-B4C9-58F254EB1814}" destId="{1D5F1755-B372-4D30-81A3-B018FB462F3E}" srcOrd="2" destOrd="0" presId="urn:microsoft.com/office/officeart/2005/8/layout/process3"/>
    <dgm:cxn modelId="{B6E69EDF-600E-4CB3-97A7-4B228B702388}" type="presParOf" srcId="{F43C8ADE-CE0F-4EB2-A655-D65037EE3390}" destId="{891C94E0-5571-4B8C-A811-CD42B1185627}" srcOrd="3" destOrd="0" presId="urn:microsoft.com/office/officeart/2005/8/layout/process3"/>
    <dgm:cxn modelId="{6AF9DAA6-9B1A-45A8-88A4-9E5B9860C240}" type="presParOf" srcId="{891C94E0-5571-4B8C-A811-CD42B1185627}" destId="{5813C2B4-4B3D-4F59-A387-955F65409CA4}" srcOrd="0" destOrd="0" presId="urn:microsoft.com/office/officeart/2005/8/layout/process3"/>
    <dgm:cxn modelId="{D6D58578-4352-4624-8F16-CC485887023E}" type="presParOf" srcId="{F43C8ADE-CE0F-4EB2-A655-D65037EE3390}" destId="{5B836570-B50C-47BF-B6DE-9F65EC8AE91C}" srcOrd="4" destOrd="0" presId="urn:microsoft.com/office/officeart/2005/8/layout/process3"/>
    <dgm:cxn modelId="{F5D3DDD5-3BB3-453A-866D-D02E1EFBE0A0}" type="presParOf" srcId="{5B836570-B50C-47BF-B6DE-9F65EC8AE91C}" destId="{1F49DBE1-E0E8-48CB-B552-BF2EC5A0C1B1}" srcOrd="0" destOrd="0" presId="urn:microsoft.com/office/officeart/2005/8/layout/process3"/>
    <dgm:cxn modelId="{B2F9FDC2-063B-4425-87DF-C9EA77603DAF}" type="presParOf" srcId="{5B836570-B50C-47BF-B6DE-9F65EC8AE91C}" destId="{44F82BB6-9432-495D-BBE9-B224BCC74DDB}" srcOrd="1" destOrd="0" presId="urn:microsoft.com/office/officeart/2005/8/layout/process3"/>
    <dgm:cxn modelId="{BDEFBDB0-2703-46AA-9B78-3C84C2D9CCAE}" type="presParOf" srcId="{5B836570-B50C-47BF-B6DE-9F65EC8AE91C}" destId="{88E7E7E8-61AE-49A5-B4C1-01F2B6C24C8A}" srcOrd="2" destOrd="0" presId="urn:microsoft.com/office/officeart/2005/8/layout/process3"/>
    <dgm:cxn modelId="{A5AF31EA-562C-4A8D-98E2-9779308E6273}" type="presParOf" srcId="{F43C8ADE-CE0F-4EB2-A655-D65037EE3390}" destId="{40283623-AA1D-4D07-A4E4-708B8EAFA56B}" srcOrd="5" destOrd="0" presId="urn:microsoft.com/office/officeart/2005/8/layout/process3"/>
    <dgm:cxn modelId="{FDBFE479-F66E-4A6D-A9F1-538E2C872F8E}" type="presParOf" srcId="{40283623-AA1D-4D07-A4E4-708B8EAFA56B}" destId="{006A1F21-D00B-4B7C-A6A5-FE2039B504BD}" srcOrd="0" destOrd="0" presId="urn:microsoft.com/office/officeart/2005/8/layout/process3"/>
    <dgm:cxn modelId="{ECBA21C5-2B14-4E2E-BC79-104247BF96DD}" type="presParOf" srcId="{F43C8ADE-CE0F-4EB2-A655-D65037EE3390}" destId="{ED9AF5E8-5EDB-4CE5-B3F4-AF19B6C9082C}" srcOrd="6" destOrd="0" presId="urn:microsoft.com/office/officeart/2005/8/layout/process3"/>
    <dgm:cxn modelId="{0C153569-974F-4095-B328-8E926A5676E2}" type="presParOf" srcId="{ED9AF5E8-5EDB-4CE5-B3F4-AF19B6C9082C}" destId="{2963D352-17EF-436C-91CA-C7280BF54C57}" srcOrd="0" destOrd="0" presId="urn:microsoft.com/office/officeart/2005/8/layout/process3"/>
    <dgm:cxn modelId="{0B8B7ACB-DB85-4585-9721-0C52A8E30016}" type="presParOf" srcId="{ED9AF5E8-5EDB-4CE5-B3F4-AF19B6C9082C}" destId="{7C992776-0A4B-422B-A196-01AC844358BE}" srcOrd="1" destOrd="0" presId="urn:microsoft.com/office/officeart/2005/8/layout/process3"/>
    <dgm:cxn modelId="{990F86C7-2B41-4BBA-99D2-27278C6381B7}" type="presParOf" srcId="{ED9AF5E8-5EDB-4CE5-B3F4-AF19B6C9082C}" destId="{BF06130B-6617-40A4-BC14-49A20AD28E3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0B25DF-871B-48DD-8768-1C8212F02044}">
      <dsp:nvSpPr>
        <dsp:cNvPr id="0" name=""/>
        <dsp:cNvSpPr/>
      </dsp:nvSpPr>
      <dsp:spPr>
        <a:xfrm>
          <a:off x="1388" y="668128"/>
          <a:ext cx="1745163" cy="9358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Object detection</a:t>
          </a:r>
        </a:p>
      </dsp:txBody>
      <dsp:txXfrm>
        <a:off x="1388" y="668128"/>
        <a:ext cx="1745163" cy="623919"/>
      </dsp:txXfrm>
    </dsp:sp>
    <dsp:sp modelId="{B20F3F2A-40D4-47D7-BCDD-009D63BEE809}">
      <dsp:nvSpPr>
        <dsp:cNvPr id="0" name=""/>
        <dsp:cNvSpPr/>
      </dsp:nvSpPr>
      <dsp:spPr>
        <a:xfrm>
          <a:off x="358831" y="1292048"/>
          <a:ext cx="1745163" cy="23911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Identify images with vehicles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Remove spam images</a:t>
          </a:r>
        </a:p>
      </dsp:txBody>
      <dsp:txXfrm>
        <a:off x="409945" y="1343162"/>
        <a:ext cx="1642935" cy="2288933"/>
      </dsp:txXfrm>
    </dsp:sp>
    <dsp:sp modelId="{108D5665-236E-4703-8967-5B54FB42BA11}">
      <dsp:nvSpPr>
        <dsp:cNvPr id="0" name=""/>
        <dsp:cNvSpPr/>
      </dsp:nvSpPr>
      <dsp:spPr>
        <a:xfrm>
          <a:off x="2011112" y="762840"/>
          <a:ext cx="560868" cy="4344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011112" y="849739"/>
        <a:ext cx="430520" cy="260697"/>
      </dsp:txXfrm>
    </dsp:sp>
    <dsp:sp modelId="{D30512C9-F11A-4F2D-8836-8D0EEF22A049}">
      <dsp:nvSpPr>
        <dsp:cNvPr id="0" name=""/>
        <dsp:cNvSpPr/>
      </dsp:nvSpPr>
      <dsp:spPr>
        <a:xfrm>
          <a:off x="2804794" y="668128"/>
          <a:ext cx="1745163" cy="9358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Image pre-processing</a:t>
          </a:r>
        </a:p>
      </dsp:txBody>
      <dsp:txXfrm>
        <a:off x="2804794" y="668128"/>
        <a:ext cx="1745163" cy="623919"/>
      </dsp:txXfrm>
    </dsp:sp>
    <dsp:sp modelId="{1D5F1755-B372-4D30-81A3-B018FB462F3E}">
      <dsp:nvSpPr>
        <dsp:cNvPr id="0" name=""/>
        <dsp:cNvSpPr/>
      </dsp:nvSpPr>
      <dsp:spPr>
        <a:xfrm>
          <a:off x="3162237" y="1292048"/>
          <a:ext cx="1745163" cy="23911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Enhance images with vehicles by removing noises</a:t>
          </a:r>
          <a:endParaRPr lang="en-US" sz="1600" kern="1200" dirty="0"/>
        </a:p>
      </dsp:txBody>
      <dsp:txXfrm>
        <a:off x="3213351" y="1343162"/>
        <a:ext cx="1642935" cy="2288933"/>
      </dsp:txXfrm>
    </dsp:sp>
    <dsp:sp modelId="{891C94E0-5571-4B8C-A811-CD42B1185627}">
      <dsp:nvSpPr>
        <dsp:cNvPr id="0" name=""/>
        <dsp:cNvSpPr/>
      </dsp:nvSpPr>
      <dsp:spPr>
        <a:xfrm>
          <a:off x="4814517" y="762840"/>
          <a:ext cx="560868" cy="4344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814517" y="849739"/>
        <a:ext cx="430520" cy="260697"/>
      </dsp:txXfrm>
    </dsp:sp>
    <dsp:sp modelId="{44F82BB6-9432-495D-BBE9-B224BCC74DDB}">
      <dsp:nvSpPr>
        <dsp:cNvPr id="0" name=""/>
        <dsp:cNvSpPr/>
      </dsp:nvSpPr>
      <dsp:spPr>
        <a:xfrm>
          <a:off x="5608199" y="668128"/>
          <a:ext cx="1745163" cy="9358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Spam Classification</a:t>
          </a:r>
        </a:p>
      </dsp:txBody>
      <dsp:txXfrm>
        <a:off x="5608199" y="668128"/>
        <a:ext cx="1745163" cy="623919"/>
      </dsp:txXfrm>
    </dsp:sp>
    <dsp:sp modelId="{88E7E7E8-61AE-49A5-B4C1-01F2B6C24C8A}">
      <dsp:nvSpPr>
        <dsp:cNvPr id="0" name=""/>
        <dsp:cNvSpPr/>
      </dsp:nvSpPr>
      <dsp:spPr>
        <a:xfrm>
          <a:off x="5965642" y="1292048"/>
          <a:ext cx="1745163" cy="23911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Classify vehicles with text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Check if any text is visible or not</a:t>
          </a:r>
          <a:endParaRPr lang="en-US" sz="1600" kern="1200" dirty="0"/>
        </a:p>
      </dsp:txBody>
      <dsp:txXfrm>
        <a:off x="6016756" y="1343162"/>
        <a:ext cx="1642935" cy="2288933"/>
      </dsp:txXfrm>
    </dsp:sp>
    <dsp:sp modelId="{40283623-AA1D-4D07-A4E4-708B8EAFA56B}">
      <dsp:nvSpPr>
        <dsp:cNvPr id="0" name=""/>
        <dsp:cNvSpPr/>
      </dsp:nvSpPr>
      <dsp:spPr>
        <a:xfrm>
          <a:off x="7617923" y="762840"/>
          <a:ext cx="560868" cy="4344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7617923" y="849739"/>
        <a:ext cx="430520" cy="260697"/>
      </dsp:txXfrm>
    </dsp:sp>
    <dsp:sp modelId="{7C992776-0A4B-422B-A196-01AC844358BE}">
      <dsp:nvSpPr>
        <dsp:cNvPr id="0" name=""/>
        <dsp:cNvSpPr/>
      </dsp:nvSpPr>
      <dsp:spPr>
        <a:xfrm>
          <a:off x="8411604" y="668128"/>
          <a:ext cx="1745163" cy="9358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Text extraction / Pattern matching	</a:t>
          </a:r>
        </a:p>
      </dsp:txBody>
      <dsp:txXfrm>
        <a:off x="8411604" y="668128"/>
        <a:ext cx="1745163" cy="623919"/>
      </dsp:txXfrm>
    </dsp:sp>
    <dsp:sp modelId="{BF06130B-6617-40A4-BC14-49A20AD28E3A}">
      <dsp:nvSpPr>
        <dsp:cNvPr id="0" name=""/>
        <dsp:cNvSpPr/>
      </dsp:nvSpPr>
      <dsp:spPr>
        <a:xfrm>
          <a:off x="8769047" y="1292048"/>
          <a:ext cx="1745163" cy="23911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Extract text from filtered images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Check if the text extracted matched license plate number format</a:t>
          </a:r>
        </a:p>
      </dsp:txBody>
      <dsp:txXfrm>
        <a:off x="8820161" y="1343162"/>
        <a:ext cx="1642935" cy="2288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191D4-43C5-471F-B56D-19350A785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B67EE-D1A5-47B6-A55A-F16DD2F32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F526B-04E6-49C1-9FFF-14F72596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2CA25-014C-439E-8988-754E9E838172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CCB16-F336-4570-A505-0F8C7D8B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57F68-372B-4C70-AAC3-79202591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DBDB-8905-4545-909B-B0DDD603A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EE2E8-2C56-4803-80CF-D296BD34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43ACD-1098-41FF-8869-044A3C58C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1309F-17F4-4A81-94F3-76AECAB0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2CA25-014C-439E-8988-754E9E838172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5E087-D9BE-4BF4-AA3D-D63C31386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E2126-1B83-4728-8DB7-6F58336B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DBDB-8905-4545-909B-B0DDD603A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5A2DC6-11A1-4304-88DD-64D806C8A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DB06D-7F07-494F-A27A-1023B9506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F206D-9A2A-49CF-940C-9439CCA1E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2CA25-014C-439E-8988-754E9E838172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FE6E4-CFC3-4019-8BFA-2F5A7C88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48D69-6D73-4E93-AD8B-417BCE9C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DBDB-8905-4545-909B-B0DDD603A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5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1BDFE-E046-4396-9DCF-24A31FAC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2338B-8945-43B0-9E10-991832A42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77CF-13A5-465D-8D06-F2BDCB85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2CA25-014C-439E-8988-754E9E838172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C3ED1-1A27-4E05-AA2D-B6439255A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1543E-2871-4484-B06F-B544C0F4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DBDB-8905-4545-909B-B0DDD603A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7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55704-910D-4E21-A362-E0D440BBA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3E96D-9AC9-4BD3-B20A-A1F1878CC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24212-BFAE-4887-A2ED-9963D545F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2CA25-014C-439E-8988-754E9E838172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02125-90E9-4C8B-83BA-BC7B812D3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8DD65-4886-479E-9C71-74864A44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DBDB-8905-4545-909B-B0DDD603A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6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18E3-414F-4BF1-8E9D-C7647253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A549C-235C-43E1-9E38-DFD629FDE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590CB-3FDC-46B2-9C5F-0AE776480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93555-A4EA-4671-87E7-528326728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2CA25-014C-439E-8988-754E9E838172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77FB7-1331-4C1C-9C16-D62BDD06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55533-5BF2-4469-880F-05BECD2C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DBDB-8905-4545-909B-B0DDD603A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64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7655-C439-465C-9994-66DE23C51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9A4D7-EF85-48CB-B065-13321718E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A007E-B207-4801-8C46-96DE0F279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B30F0-02FE-4B8A-869B-0440C8A22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C89830-0655-4589-8640-FF1FA3DA2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BDEFE-04A6-448A-9BDD-6CCCBBA0A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2CA25-014C-439E-8988-754E9E838172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B6609F-1AE3-44BE-B2DC-A107D99A8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F3A0E6-35A9-49ED-9691-A2FF1398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DBDB-8905-4545-909B-B0DDD603A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6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AF5D-2968-41B8-A6C8-EB614208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7B5F1-79CD-4764-B250-FB1682C85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2CA25-014C-439E-8988-754E9E838172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5ED87-7E89-45F3-A454-4375DD7A8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AFA14-9E43-4FE7-9099-DBBFC292E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DBDB-8905-4545-909B-B0DDD603A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C61F2-AA38-42B2-BC4D-27FB01FF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2CA25-014C-439E-8988-754E9E838172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BA561-BE13-4E06-A709-DE81A19CD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F6176-317C-49AA-B947-6F9B5876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DBDB-8905-4545-909B-B0DDD603A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1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0092-328C-431E-A10A-99E52BB95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875D8-1314-4ED5-B11D-D5BBE8678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1DDBB-D97A-4D9D-AA71-588CC9FB0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DAFD4-B9C0-4116-8DF6-4246DD64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2CA25-014C-439E-8988-754E9E838172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FDECD-1EA6-4EBF-ABD2-714F3A3C9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0FFAF-3EB6-4357-8BAF-576493E4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DBDB-8905-4545-909B-B0DDD603A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1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7C3F-1B20-4C2C-B833-5D8170EC8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90CB-E125-4F84-AF7E-A2B2D48FA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A62CE-1F45-426D-AA4E-EDC82A68A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E2ACD-5963-41F4-8090-051741B3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2CA25-014C-439E-8988-754E9E838172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E70FA-32BA-429B-91D5-75869820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827EA-A730-4F99-9702-E5EE6FA5E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DBDB-8905-4545-909B-B0DDD603A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3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0D7DF-DB26-42CA-8834-6369575F8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E33FD-46B0-4A1C-9D27-A6161A1B3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46F68-64FE-4EEC-B213-2CEDA5D51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2CA25-014C-439E-8988-754E9E838172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C19CE-4583-4459-A5FB-44E0F5A8A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BE3F4-1C69-4097-B73A-235EC5E4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7DBDB-8905-4545-909B-B0DDD603A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9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programming.net/introduction-use-tensorflow-object-detection-api-tutoria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cipy-lectures.org/packages/scikit-image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pytesserac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pytesserac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EE4E-982A-47C8-A0DD-E649511A0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Vehicle number plate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BA191-844A-4A65-9689-7E4115D1AE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Identifying license plate in an image and do OCR to extract characters</a:t>
            </a:r>
          </a:p>
        </p:txBody>
      </p:sp>
    </p:spTree>
    <p:extLst>
      <p:ext uri="{BB962C8B-B14F-4D97-AF65-F5344CB8AC3E}">
        <p14:creationId xmlns:p14="http://schemas.microsoft.com/office/powerpoint/2010/main" val="38691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208E-DFEF-47BB-A04B-CCB0B49A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flow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0917538-F86D-4E89-9A94-A445F55A91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5895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375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0D12-057C-4CEA-99E6-6692EE2BB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Object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CD237-3682-4914-B1E5-21332C468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Enhance image quality before object detection</a:t>
            </a:r>
          </a:p>
          <a:p>
            <a:r>
              <a:rPr lang="en-US" dirty="0"/>
              <a:t>Identify objects in an image</a:t>
            </a:r>
          </a:p>
          <a:p>
            <a:r>
              <a:rPr lang="en-US" dirty="0"/>
              <a:t>Filter out image which does not have vehicles</a:t>
            </a:r>
          </a:p>
          <a:p>
            <a:r>
              <a:rPr lang="en-US" dirty="0"/>
              <a:t>Options:</a:t>
            </a:r>
          </a:p>
          <a:p>
            <a:pPr lvl="1"/>
            <a:r>
              <a:rPr lang="en-US" dirty="0"/>
              <a:t>Tensor flow - </a:t>
            </a:r>
            <a:r>
              <a:rPr lang="en-US" dirty="0">
                <a:hlinkClick r:id="rId2"/>
              </a:rPr>
              <a:t>https://pythonprogramming.net/introduction-use-tensorflow-object-detection-api-tutorial/</a:t>
            </a:r>
            <a:endParaRPr lang="en-US" dirty="0"/>
          </a:p>
          <a:p>
            <a:pPr lvl="1"/>
            <a:r>
              <a:rPr lang="en-US" dirty="0"/>
              <a:t>AWS </a:t>
            </a:r>
            <a:r>
              <a:rPr lang="en-US" dirty="0" err="1"/>
              <a:t>Rekognition</a:t>
            </a:r>
            <a:endParaRPr lang="en-US" dirty="0"/>
          </a:p>
          <a:p>
            <a:pPr lvl="1"/>
            <a:r>
              <a:rPr lang="en-US" dirty="0"/>
              <a:t>Open CV</a:t>
            </a:r>
          </a:p>
        </p:txBody>
      </p:sp>
    </p:spTree>
    <p:extLst>
      <p:ext uri="{BB962C8B-B14F-4D97-AF65-F5344CB8AC3E}">
        <p14:creationId xmlns:p14="http://schemas.microsoft.com/office/powerpoint/2010/main" val="3776574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B1E54-7EA8-45DC-B91C-89FF2225B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ADEA4-B226-4AEB-8AC4-1EFE0021F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noises in images</a:t>
            </a:r>
          </a:p>
          <a:p>
            <a:r>
              <a:rPr lang="en-US" dirty="0"/>
              <a:t>Resize images</a:t>
            </a:r>
          </a:p>
          <a:p>
            <a:r>
              <a:rPr lang="en-US" dirty="0"/>
              <a:t>Enhance image contrast</a:t>
            </a:r>
          </a:p>
          <a:p>
            <a:r>
              <a:rPr lang="en-US" dirty="0"/>
              <a:t>Options: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-image (</a:t>
            </a:r>
            <a:r>
              <a:rPr lang="en-US" dirty="0">
                <a:hlinkClick r:id="rId2"/>
              </a:rPr>
              <a:t>https://scipy-lectures.org/packages/scikit-image/index.html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Open CV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0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B86B2-1E2E-49FE-B524-9927B87F0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61BAD-CAD0-4892-AF7C-FB350465D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Identify images which have text</a:t>
            </a:r>
          </a:p>
          <a:p>
            <a:r>
              <a:rPr lang="en-US" dirty="0"/>
              <a:t>Filter out images with no or not useful text</a:t>
            </a:r>
          </a:p>
          <a:p>
            <a:r>
              <a:rPr lang="en-US" dirty="0"/>
              <a:t>Options:</a:t>
            </a:r>
          </a:p>
          <a:p>
            <a:pPr lvl="1"/>
            <a:r>
              <a:rPr lang="en-US" dirty="0"/>
              <a:t>OCR (</a:t>
            </a:r>
            <a:r>
              <a:rPr lang="en-US" dirty="0">
                <a:hlinkClick r:id="rId2"/>
              </a:rPr>
              <a:t>https://pypi.org/project/pytesseract/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Open CV</a:t>
            </a:r>
          </a:p>
          <a:p>
            <a:pPr lvl="1"/>
            <a:r>
              <a:rPr lang="en-US" dirty="0"/>
              <a:t>AWS </a:t>
            </a:r>
            <a:r>
              <a:rPr lang="en-US" dirty="0" err="1"/>
              <a:t>Rekognition</a:t>
            </a:r>
            <a:endParaRPr lang="en-US" dirty="0"/>
          </a:p>
          <a:p>
            <a:pPr lvl="1"/>
            <a:r>
              <a:rPr lang="en-US" dirty="0"/>
              <a:t>Tensor Flow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52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F61A-BB9F-4998-AFFB-22C707C02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extraction/Pattern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FA7B5-38BB-4D15-A99D-1B81092D0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Extract text from filtered images</a:t>
            </a:r>
          </a:p>
          <a:p>
            <a:pPr lvl="0"/>
            <a:r>
              <a:rPr lang="en-US" dirty="0"/>
              <a:t>OCR can be used to extract text from an image</a:t>
            </a:r>
          </a:p>
          <a:p>
            <a:pPr lvl="0"/>
            <a:r>
              <a:rPr lang="en-US" dirty="0"/>
              <a:t>Check if the text extracted matched license plate number format</a:t>
            </a:r>
          </a:p>
          <a:p>
            <a:r>
              <a:rPr lang="en-US" dirty="0"/>
              <a:t>Use a simple regular expression to match license plate number format</a:t>
            </a:r>
          </a:p>
          <a:p>
            <a:r>
              <a:rPr lang="en-US" dirty="0"/>
              <a:t>Options:</a:t>
            </a:r>
          </a:p>
          <a:p>
            <a:pPr lvl="1"/>
            <a:r>
              <a:rPr lang="en-US" dirty="0" err="1"/>
              <a:t>Pytesseract</a:t>
            </a:r>
            <a:r>
              <a:rPr lang="en-US" dirty="0"/>
              <a:t> OCR - </a:t>
            </a:r>
            <a:r>
              <a:rPr lang="en-US" dirty="0">
                <a:hlinkClick r:id="rId2"/>
              </a:rPr>
              <a:t>https://pypi.org/project/pytesseract/</a:t>
            </a:r>
            <a:endParaRPr lang="en-US" dirty="0"/>
          </a:p>
          <a:p>
            <a:pPr lvl="1"/>
            <a:r>
              <a:rPr lang="en-US" dirty="0"/>
              <a:t>AWS </a:t>
            </a:r>
            <a:r>
              <a:rPr lang="en-US" dirty="0" err="1"/>
              <a:t>Rekognition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915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233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Vehicle number plate detection</vt:lpstr>
      <vt:lpstr>Overall flow</vt:lpstr>
      <vt:lpstr>Object detection</vt:lpstr>
      <vt:lpstr>Image pre-processing</vt:lpstr>
      <vt:lpstr>Spam Classification</vt:lpstr>
      <vt:lpstr>Text extraction/Pattern matching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Jeyasarathi Thenmozhi</dc:creator>
  <cp:lastModifiedBy>Jeyasarathi Thenmozhi</cp:lastModifiedBy>
  <cp:revision>9</cp:revision>
  <dcterms:created xsi:type="dcterms:W3CDTF">2019-08-18T14:36:45Z</dcterms:created>
  <dcterms:modified xsi:type="dcterms:W3CDTF">2019-08-25T20:46:36Z</dcterms:modified>
</cp:coreProperties>
</file>