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4" r:id="rId10"/>
    <p:sldId id="269" r:id="rId11"/>
    <p:sldId id="263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87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Kiruthiga S</a:t>
            </a:r>
          </a:p>
          <a:p>
            <a:r>
              <a:rPr lang="en-US" sz="2400" dirty="0"/>
              <a:t>REGISTER NO AND NMID: asanm22122124ubca012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St Ann’s College of Arts and Science </a:t>
            </a:r>
            <a:r>
              <a:rPr lang="en-US" sz="2400" dirty="0" err="1"/>
              <a:t>tindivanam</a:t>
            </a:r>
            <a:r>
              <a:rPr lang="en-US" sz="2400" dirty="0"/>
              <a:t>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276BF-097E-0E00-D535-14CC2582280A}"/>
              </a:ext>
            </a:extLst>
          </p:cNvPr>
          <p:cNvSpPr txBox="1"/>
          <p:nvPr/>
        </p:nvSpPr>
        <p:spPr>
          <a:xfrm>
            <a:off x="766218" y="1905506"/>
            <a:ext cx="46548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Homepage with welcome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About Me with goals and hobbies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Project Gallery with images and descriptions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Reflections blog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Resume (downloadable)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Contact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A5711-0A07-0C18-31CF-405D3275EE0D}"/>
              </a:ext>
            </a:extLst>
          </p:cNvPr>
          <p:cNvSpPr txBox="1"/>
          <p:nvPr/>
        </p:nvSpPr>
        <p:spPr>
          <a:xfrm>
            <a:off x="6114142" y="2090172"/>
            <a:ext cx="40204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Functionality: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Editable via Google Sites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Mobile-responsive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Embedded YouTube video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of a 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Private until published,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with a shareable link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B2DAE8-7DD4-A15A-62C4-AA7FDA80E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39138"/>
            <a:ext cx="5888935" cy="49829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F17AF-A54B-E680-EC07-3822ED35FF46}"/>
              </a:ext>
            </a:extLst>
          </p:cNvPr>
          <p:cNvSpPr txBox="1"/>
          <p:nvPr/>
        </p:nvSpPr>
        <p:spPr>
          <a:xfrm>
            <a:off x="2514600" y="2019300"/>
            <a:ext cx="610325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A </a:t>
            </a:r>
            <a:r>
              <a:rPr lang="en-GB" sz="2800" b="1" dirty="0"/>
              <a:t>student portfolio</a:t>
            </a:r>
            <a:r>
              <a:rPr lang="en-GB" sz="2800" dirty="0"/>
              <a:t> is more than just a collection of work—it's a </a:t>
            </a:r>
            <a:r>
              <a:rPr lang="en-GB" sz="2800" b="1" dirty="0"/>
              <a:t>comprehensive showcase of learning, growth, skills, and achievements</a:t>
            </a:r>
            <a:r>
              <a:rPr lang="en-GB" sz="2800" dirty="0"/>
              <a:t>. When thoughtfully designed, it becomes a </a:t>
            </a:r>
            <a:r>
              <a:rPr lang="en-GB" sz="2800" b="1" dirty="0"/>
              <a:t>powerful personal and academic tool</a:t>
            </a:r>
            <a:r>
              <a:rPr lang="en-GB" sz="2800" dirty="0"/>
              <a:t> that reflects the student’s journey and potential.</a:t>
            </a:r>
            <a:endParaRPr lang="en-IN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5EF6-6611-378A-4318-79A38338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Link: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9CDDC-542B-F434-B5A9-DB84AA0C4F91}"/>
              </a:ext>
            </a:extLst>
          </p:cNvPr>
          <p:cNvSpPr txBox="1"/>
          <p:nvPr/>
        </p:nvSpPr>
        <p:spPr>
          <a:xfrm>
            <a:off x="2364014" y="2358531"/>
            <a:ext cx="746397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https://github.com/kiruthiga2327-create/Kiruthiga-TNSDCFWD-DP.git</a:t>
            </a:r>
          </a:p>
        </p:txBody>
      </p:sp>
    </p:spTree>
    <p:extLst>
      <p:ext uri="{BB962C8B-B14F-4D97-AF65-F5344CB8AC3E}">
        <p14:creationId xmlns:p14="http://schemas.microsoft.com/office/powerpoint/2010/main" val="296564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4250" dirty="0"/>
              <a:t>STUDENT PORTFOLIO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CC1706-7583-DC4C-1434-2654E5484C6F}"/>
              </a:ext>
            </a:extLst>
          </p:cNvPr>
          <p:cNvSpPr txBox="1"/>
          <p:nvPr/>
        </p:nvSpPr>
        <p:spPr>
          <a:xfrm>
            <a:off x="1447800" y="2840077"/>
            <a:ext cx="944845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A student portfolio is a compilation of academic work and other materials that showcase a student's learning, progress, and achievements over a period of time. It's like a personalized exhibit of a student's educational journey.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EA374B-E900-19E7-8942-704E3BF54F4B}"/>
              </a:ext>
            </a:extLst>
          </p:cNvPr>
          <p:cNvSpPr txBox="1"/>
          <p:nvPr/>
        </p:nvSpPr>
        <p:spPr>
          <a:xfrm>
            <a:off x="676275" y="2563079"/>
            <a:ext cx="100774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In the context of a student portfolio, a </a:t>
            </a:r>
            <a:r>
              <a:rPr lang="en-GB" sz="2800" b="1" dirty="0"/>
              <a:t>problem statement</a:t>
            </a:r>
            <a:r>
              <a:rPr lang="en-GB" sz="2800" dirty="0"/>
              <a:t> typically refers to a concise description of a specific issue, challenge, or opportunity that a student has addressed or explored through their work. It's particularly relevant when the portfolio showcases projects, research, or solutions to real-world problems.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1B361-D5DD-7AF7-6126-24E86DC35492}"/>
              </a:ext>
            </a:extLst>
          </p:cNvPr>
          <p:cNvSpPr txBox="1"/>
          <p:nvPr/>
        </p:nvSpPr>
        <p:spPr>
          <a:xfrm>
            <a:off x="1886106" y="2302594"/>
            <a:ext cx="687689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In a student portfolio, a </a:t>
            </a:r>
            <a:r>
              <a:rPr lang="en-GB" sz="2800" b="1" dirty="0"/>
              <a:t>project overview</a:t>
            </a:r>
            <a:r>
              <a:rPr lang="en-GB" sz="2800" dirty="0"/>
              <a:t> serves as a concise summary or introduction to a specific project. It's designed to give the viewer a quick but comprehensive understanding of the project's essence without them having to delve into all the details immediately.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1D8C3E-5583-EE9B-40D0-069B01716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253067"/>
              </p:ext>
            </p:extLst>
          </p:nvPr>
        </p:nvGraphicFramePr>
        <p:xfrm>
          <a:off x="525501" y="4916186"/>
          <a:ext cx="10972800" cy="365760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1980651237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873509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Teachers/Instructors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Assessment, grading, feedback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77186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28620D3-FB08-D601-E1A4-60DD43145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120509"/>
              </p:ext>
            </p:extLst>
          </p:nvPr>
        </p:nvGraphicFramePr>
        <p:xfrm>
          <a:off x="545488" y="4443010"/>
          <a:ext cx="10972800" cy="365760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3031930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8619599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Peers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Feedback, collaboration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1988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6E16AD-2D69-64A6-8528-6C977F30F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22052"/>
              </p:ext>
            </p:extLst>
          </p:nvPr>
        </p:nvGraphicFramePr>
        <p:xfrm>
          <a:off x="525501" y="3505683"/>
          <a:ext cx="10972800" cy="365760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4228017468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796079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Parents/Guardians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Monitoring student progress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4374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ECE1A70-8C92-3EC1-DF6D-31240D8FA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15459"/>
              </p:ext>
            </p:extLst>
          </p:nvPr>
        </p:nvGraphicFramePr>
        <p:xfrm>
          <a:off x="545488" y="3811836"/>
          <a:ext cx="10972800" cy="686276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2795031968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991351329"/>
                    </a:ext>
                  </a:extLst>
                </a:gridCol>
              </a:tblGrid>
              <a:tr h="686276">
                <a:tc>
                  <a:txBody>
                    <a:bodyPr/>
                    <a:lstStyle/>
                    <a:p>
                      <a:r>
                        <a:rPr lang="en-IN" dirty="0"/>
                        <a:t>Employers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Hiring, internships, showcasing skills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95998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5D05F4F-DEA9-9E74-8E40-9319717AF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972448"/>
              </p:ext>
            </p:extLst>
          </p:nvPr>
        </p:nvGraphicFramePr>
        <p:xfrm>
          <a:off x="525501" y="2991157"/>
          <a:ext cx="10972800" cy="365760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2839854248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898846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Admissions Officers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Evaluating student fit for programs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81705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8779C61-F9EE-28D3-15FB-473FD83AD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01533"/>
              </p:ext>
            </p:extLst>
          </p:nvPr>
        </p:nvGraphicFramePr>
        <p:xfrm>
          <a:off x="582963" y="2543794"/>
          <a:ext cx="10972800" cy="365760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1873398716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41471171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Students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Self-reflection, personal growth, planning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6359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97C6C72-451D-2DB3-0571-2553F1E36A13}"/>
              </a:ext>
            </a:extLst>
          </p:cNvPr>
          <p:cNvSpPr txBox="1"/>
          <p:nvPr/>
        </p:nvSpPr>
        <p:spPr>
          <a:xfrm>
            <a:off x="723900" y="1658353"/>
            <a:ext cx="922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context of a </a:t>
            </a:r>
            <a:r>
              <a:rPr lang="en-GB" b="1" dirty="0"/>
              <a:t>student portfolio</a:t>
            </a:r>
            <a:r>
              <a:rPr lang="en-GB" dirty="0"/>
              <a:t>, </a:t>
            </a:r>
            <a:r>
              <a:rPr lang="en-GB" b="1" dirty="0"/>
              <a:t>end users</a:t>
            </a:r>
            <a:r>
              <a:rPr lang="en-GB" dirty="0"/>
              <a:t> are the people who will </a:t>
            </a:r>
            <a:r>
              <a:rPr lang="en-GB" b="1" dirty="0"/>
              <a:t>view</a:t>
            </a:r>
            <a:r>
              <a:rPr lang="en-GB" dirty="0"/>
              <a:t>, </a:t>
            </a:r>
            <a:r>
              <a:rPr lang="en-GB" b="1" dirty="0"/>
              <a:t>evaluate</a:t>
            </a:r>
            <a:r>
              <a:rPr lang="en-GB" dirty="0"/>
              <a:t>, or </a:t>
            </a:r>
            <a:r>
              <a:rPr lang="en-GB" b="1" dirty="0"/>
              <a:t>benefit from</a:t>
            </a:r>
            <a:r>
              <a:rPr lang="en-GB" dirty="0"/>
              <a:t> the portfolio. They are essentially the </a:t>
            </a:r>
            <a:r>
              <a:rPr lang="en-GB" b="1" dirty="0"/>
              <a:t>audience</a:t>
            </a:r>
            <a:r>
              <a:rPr lang="en-GB" dirty="0"/>
              <a:t> or </a:t>
            </a:r>
            <a:r>
              <a:rPr lang="en-GB" b="1" dirty="0"/>
              <a:t>recipients</a:t>
            </a:r>
            <a:r>
              <a:rPr lang="en-GB" dirty="0"/>
              <a:t> of the portfolio's content.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362564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C4C875-A21B-F353-9C15-331C5AAE6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757752"/>
              </p:ext>
            </p:extLst>
          </p:nvPr>
        </p:nvGraphicFramePr>
        <p:xfrm>
          <a:off x="4800218" y="1191916"/>
          <a:ext cx="6553200" cy="5303520"/>
        </p:xfrm>
        <a:graphic>
          <a:graphicData uri="http://schemas.openxmlformats.org/drawingml/2006/table">
            <a:tbl>
              <a:tblPr/>
              <a:tblGrid>
                <a:gridCol w="2184400">
                  <a:extLst>
                    <a:ext uri="{9D8B030D-6E8A-4147-A177-3AD203B41FA5}">
                      <a16:colId xmlns:a16="http://schemas.microsoft.com/office/drawing/2014/main" val="1119367423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9338032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050538146"/>
                    </a:ext>
                  </a:extLst>
                </a:gridCol>
              </a:tblGrid>
              <a:tr h="304924">
                <a:tc>
                  <a:txBody>
                    <a:bodyPr/>
                    <a:lstStyle/>
                    <a:p>
                      <a:r>
                        <a:rPr lang="en-IN"/>
                        <a:t>Tool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Examples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69826"/>
                  </a:ext>
                </a:extLst>
              </a:tr>
              <a:tr h="533617">
                <a:tc>
                  <a:txBody>
                    <a:bodyPr/>
                    <a:lstStyle/>
                    <a:p>
                      <a:r>
                        <a:rPr lang="en-IN" b="1" dirty="0"/>
                        <a:t>Digital Platforms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Google Sites, Wix, WordPress, Canva, Notion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Create and publish digital portfolios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468164"/>
                  </a:ext>
                </a:extLst>
              </a:tr>
              <a:tr h="533617">
                <a:tc>
                  <a:txBody>
                    <a:bodyPr/>
                    <a:lstStyle/>
                    <a:p>
                      <a:r>
                        <a:rPr lang="en-IN" b="1"/>
                        <a:t>Learning Management Systems (LMS)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Google Classroom, Moodle, Microsoft Teams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Store and organize student work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749796"/>
                  </a:ext>
                </a:extLst>
              </a:tr>
              <a:tr h="533617">
                <a:tc>
                  <a:txBody>
                    <a:bodyPr/>
                    <a:lstStyle/>
                    <a:p>
                      <a:r>
                        <a:rPr lang="en-IN" b="1"/>
                        <a:t>Document Tools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Google Docs, Microsoft Word, PDFs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Create written reflections or assignments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938426"/>
                  </a:ext>
                </a:extLst>
              </a:tr>
              <a:tr h="533617">
                <a:tc>
                  <a:txBody>
                    <a:bodyPr/>
                    <a:lstStyle/>
                    <a:p>
                      <a:r>
                        <a:rPr lang="en-IN" b="1"/>
                        <a:t>Presentation Tools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PowerPoint, Google Slides, Prezi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Present the portfolio to an audience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936579"/>
                  </a:ext>
                </a:extLst>
              </a:tr>
              <a:tr h="533617">
                <a:tc>
                  <a:txBody>
                    <a:bodyPr/>
                    <a:lstStyle/>
                    <a:p>
                      <a:r>
                        <a:rPr lang="en-IN" b="1"/>
                        <a:t>Multimedia Tools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YouTube, Adobe Creative Cloud, Audacity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Add video, audio, or design 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535564"/>
                  </a:ext>
                </a:extLst>
              </a:tr>
              <a:tr h="533617">
                <a:tc>
                  <a:txBody>
                    <a:bodyPr/>
                    <a:lstStyle/>
                    <a:p>
                      <a:r>
                        <a:rPr lang="en-IN" b="1"/>
                        <a:t>Portfolio Software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Seesaw, Mahara, Portfolium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Platforms specifically for student portfolios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80243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4B5EE2A-EF44-C64A-972F-20053BC2EDC6}"/>
              </a:ext>
            </a:extLst>
          </p:cNvPr>
          <p:cNvSpPr txBox="1"/>
          <p:nvPr/>
        </p:nvSpPr>
        <p:spPr>
          <a:xfrm>
            <a:off x="3124200" y="1642473"/>
            <a:ext cx="911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spc="10" dirty="0"/>
              <a:t>TOOLS:</a:t>
            </a:r>
            <a:endParaRPr lang="en-IN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FC3C-8EAD-1287-EA1E-4B58EF7D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Techniques 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AAEB70-C7FA-FF11-7A2A-37C35343C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914613"/>
              </p:ext>
            </p:extLst>
          </p:nvPr>
        </p:nvGraphicFramePr>
        <p:xfrm>
          <a:off x="790309" y="1447800"/>
          <a:ext cx="10247464" cy="4569368"/>
        </p:xfrm>
        <a:graphic>
          <a:graphicData uri="http://schemas.openxmlformats.org/drawingml/2006/table">
            <a:tbl>
              <a:tblPr/>
              <a:tblGrid>
                <a:gridCol w="5123732">
                  <a:extLst>
                    <a:ext uri="{9D8B030D-6E8A-4147-A177-3AD203B41FA5}">
                      <a16:colId xmlns:a16="http://schemas.microsoft.com/office/drawing/2014/main" val="2465787542"/>
                    </a:ext>
                  </a:extLst>
                </a:gridCol>
                <a:gridCol w="5123732">
                  <a:extLst>
                    <a:ext uri="{9D8B030D-6E8A-4147-A177-3AD203B41FA5}">
                      <a16:colId xmlns:a16="http://schemas.microsoft.com/office/drawing/2014/main" val="1602479192"/>
                    </a:ext>
                  </a:extLst>
                </a:gridCol>
              </a:tblGrid>
              <a:tr h="341582">
                <a:tc>
                  <a:txBody>
                    <a:bodyPr/>
                    <a:lstStyle/>
                    <a:p>
                      <a:r>
                        <a:rPr lang="en-IN" sz="1700"/>
                        <a:t>Technique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Description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50465"/>
                  </a:ext>
                </a:extLst>
              </a:tr>
              <a:tr h="597769">
                <a:tc>
                  <a:txBody>
                    <a:bodyPr/>
                    <a:lstStyle/>
                    <a:p>
                      <a:r>
                        <a:rPr lang="en-IN" sz="1700" b="1"/>
                        <a:t>Reflection Writing</a:t>
                      </a:r>
                      <a:endParaRPr lang="en-IN" sz="1700"/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Writing about what was learned, how it was learned, and why it matters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181102"/>
                  </a:ext>
                </a:extLst>
              </a:tr>
              <a:tr h="597769">
                <a:tc>
                  <a:txBody>
                    <a:bodyPr/>
                    <a:lstStyle/>
                    <a:p>
                      <a:r>
                        <a:rPr lang="en-IN" sz="1700" b="1"/>
                        <a:t>Goal Setting</a:t>
                      </a:r>
                      <a:endParaRPr lang="en-IN" sz="1700"/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Including personal or academic goals to show progress over time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34515"/>
                  </a:ext>
                </a:extLst>
              </a:tr>
              <a:tr h="597769">
                <a:tc>
                  <a:txBody>
                    <a:bodyPr/>
                    <a:lstStyle/>
                    <a:p>
                      <a:r>
                        <a:rPr lang="en-IN" sz="1700" b="1"/>
                        <a:t>Self-Assessment</a:t>
                      </a:r>
                      <a:endParaRPr lang="en-IN" sz="1700"/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Students evaluate their own work to show growth and understanding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110842"/>
                  </a:ext>
                </a:extLst>
              </a:tr>
              <a:tr h="597769">
                <a:tc>
                  <a:txBody>
                    <a:bodyPr/>
                    <a:lstStyle/>
                    <a:p>
                      <a:r>
                        <a:rPr lang="en-IN" sz="1700" b="1"/>
                        <a:t>Curation</a:t>
                      </a:r>
                      <a:endParaRPr lang="en-IN" sz="1700"/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Selecting the best or most representative work to include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487400"/>
                  </a:ext>
                </a:extLst>
              </a:tr>
              <a:tr h="597769">
                <a:tc>
                  <a:txBody>
                    <a:bodyPr/>
                    <a:lstStyle/>
                    <a:p>
                      <a:r>
                        <a:rPr lang="en-IN" sz="1700" b="1"/>
                        <a:t>Annotation</a:t>
                      </a:r>
                      <a:endParaRPr lang="en-IN" sz="1700"/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Adding notes or captions explaining the significance of the work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755597"/>
                  </a:ext>
                </a:extLst>
              </a:tr>
              <a:tr h="597769">
                <a:tc>
                  <a:txBody>
                    <a:bodyPr/>
                    <a:lstStyle/>
                    <a:p>
                      <a:r>
                        <a:rPr lang="en-IN" sz="1700" b="1"/>
                        <a:t>Storytelling</a:t>
                      </a:r>
                      <a:endParaRPr lang="en-IN" sz="1700"/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Using narrative to connect pieces of work into a meaningful journey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88992"/>
                  </a:ext>
                </a:extLst>
              </a:tr>
              <a:tr h="597769">
                <a:tc>
                  <a:txBody>
                    <a:bodyPr/>
                    <a:lstStyle/>
                    <a:p>
                      <a:r>
                        <a:rPr lang="en-IN" sz="1700" b="1"/>
                        <a:t>Visual Organization</a:t>
                      </a:r>
                      <a:endParaRPr lang="en-IN" sz="1700"/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Designing layout and structure for easy navigation and appeal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39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96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F91400-5D57-5ECB-5CD3-BA638C5E09AD}"/>
              </a:ext>
            </a:extLst>
          </p:cNvPr>
          <p:cNvSpPr txBox="1"/>
          <p:nvPr/>
        </p:nvSpPr>
        <p:spPr>
          <a:xfrm>
            <a:off x="1666875" y="1593583"/>
            <a:ext cx="748461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[Header with Logo or Name]</a:t>
            </a:r>
          </a:p>
          <a:p>
            <a:r>
              <a:rPr lang="en-IN" dirty="0"/>
              <a:t>| Home | About Me | Projects | Reflections | Resume | Contact |</a:t>
            </a:r>
          </a:p>
          <a:p>
            <a:endParaRPr lang="en-IN" dirty="0"/>
          </a:p>
          <a:p>
            <a:r>
              <a:rPr lang="en-IN" dirty="0"/>
              <a:t>------------------------------</a:t>
            </a:r>
          </a:p>
          <a:p>
            <a:r>
              <a:rPr lang="en-IN" dirty="0"/>
              <a:t>| Hero Image or Welcome Text |</a:t>
            </a:r>
          </a:p>
          <a:p>
            <a:r>
              <a:rPr lang="en-IN" dirty="0"/>
              <a:t>------------------------------</a:t>
            </a:r>
          </a:p>
          <a:p>
            <a:endParaRPr lang="en-IN" dirty="0"/>
          </a:p>
          <a:p>
            <a:r>
              <a:rPr lang="en-IN" dirty="0"/>
              <a:t>[Project Gallery]</a:t>
            </a:r>
          </a:p>
          <a:p>
            <a:r>
              <a:rPr lang="en-IN" dirty="0"/>
              <a:t>[Each item clickable to a detailed page with description + images/videos]</a:t>
            </a:r>
          </a:p>
          <a:p>
            <a:endParaRPr lang="en-IN" dirty="0"/>
          </a:p>
          <a:p>
            <a:r>
              <a:rPr lang="en-IN" dirty="0"/>
              <a:t>[Footer: Name | Email | LinkedIn | School Name]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665</Words>
  <Application>Microsoft Office PowerPoint</Application>
  <PresentationFormat>Widescreen</PresentationFormat>
  <Paragraphs>122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STUDENT PORTFOLIO</vt:lpstr>
      <vt:lpstr>AGENDA</vt:lpstr>
      <vt:lpstr>PROBLEM STATEMENT</vt:lpstr>
      <vt:lpstr>PROJECT OVERVIEW</vt:lpstr>
      <vt:lpstr>WHO ARE THE END USERS?</vt:lpstr>
      <vt:lpstr>TOOLS AND TECHNIQUES</vt:lpstr>
      <vt:lpstr>Techniques </vt:lpstr>
      <vt:lpstr>PowerPoint Presentation</vt:lpstr>
      <vt:lpstr>FEATURES AND FUNCTIONALITY</vt:lpstr>
      <vt:lpstr>RESULTS AND SCREENSHOTS</vt:lpstr>
      <vt:lpstr>CONCLUSION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Kiruthiga S</cp:lastModifiedBy>
  <cp:revision>23</cp:revision>
  <dcterms:created xsi:type="dcterms:W3CDTF">2024-03-29T15:07:22Z</dcterms:created>
  <dcterms:modified xsi:type="dcterms:W3CDTF">2025-09-10T13:17:02Z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