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ell\OneDrive\Desktop\KIRTHIKA\NAN%20MUDHAVALAN%20KIRTHIK%203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[NAN MUDHAVALAN KIRTHIK 33.xlsx]Sheet1!PivotTable1</c:name>
    <c:fmtId val="7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hape val="box"/>
        <c:axId val="103162624"/>
        <c:axId val="103231488"/>
        <c:axId val="0"/>
      </c:bar3DChart>
      <c:catAx>
        <c:axId val="103162624"/>
        <c:scaling>
          <c:orientation val="minMax"/>
        </c:scaling>
        <c:axPos val="b"/>
        <c:tickLblPos val="nextTo"/>
        <c:crossAx val="103231488"/>
        <c:crosses val="autoZero"/>
        <c:auto val="1"/>
        <c:lblAlgn val="ctr"/>
        <c:lblOffset val="100"/>
      </c:catAx>
      <c:valAx>
        <c:axId val="103231488"/>
        <c:scaling>
          <c:orientation val="minMax"/>
        </c:scaling>
        <c:axPos val="l"/>
        <c:majorGridlines/>
        <c:numFmt formatCode="0%" sourceLinked="1"/>
        <c:tickLblPos val="nextTo"/>
        <c:crossAx val="1031626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edg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K.KIRUTHIGA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312210004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B.Com(GENERAL)</a:t>
            </a:r>
            <a:endParaRPr lang="en-US" sz="2400" dirty="0"/>
          </a:p>
          <a:p>
            <a:r>
              <a:rPr lang="en-US" sz="2400" dirty="0" smtClean="0"/>
              <a:t>COLLEGE: VALLIAMMAL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90600" y="1066800"/>
            <a:ext cx="8153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000" b="1" dirty="0" smtClean="0"/>
              <a:t>Excel modeling refers to creating mathematical representations of business or financial situations using Excel spreadsheets</a:t>
            </a:r>
            <a:r>
              <a:rPr lang="en-US" sz="2000" dirty="0" smtClean="0"/>
              <a:t>. </a:t>
            </a:r>
          </a:p>
          <a:p>
            <a:pPr marL="342900" indent="-342900"/>
            <a:r>
              <a:rPr lang="en-US" sz="2000" dirty="0" smtClean="0"/>
              <a:t>This involves:</a:t>
            </a:r>
          </a:p>
          <a:p>
            <a:pPr marL="342900" indent="-342900"/>
            <a:r>
              <a:rPr lang="en-US" sz="2000" dirty="0" smtClean="0"/>
              <a:t>1Financial modeling: forecasting revenues, expenses, and profits.</a:t>
            </a:r>
          </a:p>
          <a:p>
            <a:pPr marL="342900" indent="-342900"/>
            <a:r>
              <a:rPr lang="en-US" sz="2000" dirty="0" smtClean="0"/>
              <a:t>2Data modeling: organizing and structuring data for analysis.</a:t>
            </a:r>
          </a:p>
          <a:p>
            <a:pPr marL="342900" indent="-342900"/>
            <a:r>
              <a:rPr lang="en-US" sz="2000" dirty="0" smtClean="0"/>
              <a:t>3Predictive modeling: using statistical techniques and formulas.</a:t>
            </a:r>
          </a:p>
          <a:p>
            <a:pPr marL="342900" indent="-342900"/>
            <a:r>
              <a:rPr lang="en-US" sz="2000" dirty="0" smtClean="0"/>
              <a:t>4 Dashboard creation: visualizing key performance indicators(KPIs).</a:t>
            </a:r>
          </a:p>
          <a:p>
            <a:pPr marL="342900" indent="-342900"/>
            <a:r>
              <a:rPr lang="en-US" sz="2000" b="1" dirty="0" smtClean="0"/>
              <a:t>    Some key Excel modeling skills include</a:t>
            </a:r>
            <a:r>
              <a:rPr lang="en-US" sz="2000" dirty="0" smtClean="0"/>
              <a:t>:</a:t>
            </a:r>
          </a:p>
          <a:p>
            <a:pPr marL="342900" indent="-342900"/>
            <a:r>
              <a:rPr lang="en-US" sz="2000" dirty="0" smtClean="0"/>
              <a:t>1. Excel formulas (e.g., IF, VLOOKUP, INDEX/MATCH)</a:t>
            </a:r>
          </a:p>
          <a:p>
            <a:pPr marL="342900" indent="-342900"/>
            <a:r>
              <a:rPr lang="en-US" sz="2000" dirty="0" smtClean="0"/>
              <a:t>2. Functions (e.g., SUMIFS, AVERAGEIFS)</a:t>
            </a:r>
          </a:p>
          <a:p>
            <a:pPr marL="342900" indent="-342900"/>
            <a:r>
              <a:rPr lang="en-US" sz="2000" dirty="0" smtClean="0"/>
              <a:t>3. Data visualization (e.g., charts, tables)</a:t>
            </a:r>
          </a:p>
          <a:p>
            <a:pPr marL="342900" indent="-342900"/>
            <a:r>
              <a:rPr lang="en-US" sz="2000" dirty="0" smtClean="0"/>
              <a:t>4. Pivot tables</a:t>
            </a:r>
          </a:p>
          <a:p>
            <a:pPr marL="342900" indent="-342900"/>
            <a:r>
              <a:rPr lang="en-US" sz="2000" dirty="0" smtClean="0"/>
              <a:t>5. Sensitivity analysis Would you like</a:t>
            </a:r>
          </a:p>
          <a:p>
            <a:pPr marL="342900" indent="-342900"/>
            <a:r>
              <a:rPr lang="en-US" sz="2000" dirty="0" smtClean="0"/>
              <a:t>     </a:t>
            </a:r>
            <a:r>
              <a:rPr lang="en-US" sz="2000" b="1" dirty="0" smtClean="0"/>
              <a:t>Excel modeling tutorials?</a:t>
            </a:r>
          </a:p>
          <a:p>
            <a:pPr marL="342900" indent="-342900"/>
            <a:r>
              <a:rPr lang="en-US" sz="2000" dirty="0" smtClean="0"/>
              <a:t>     Template examples?</a:t>
            </a:r>
          </a:p>
          <a:p>
            <a:pPr marL="342900" indent="-342900"/>
            <a:r>
              <a:rPr lang="en-US" sz="2000" dirty="0" smtClean="0"/>
              <a:t>      Specific formula or function help?</a:t>
            </a:r>
          </a:p>
          <a:p>
            <a:pPr marL="342900" indent="-342900"/>
            <a:r>
              <a:rPr lang="en-US" sz="2000" dirty="0" smtClean="0"/>
              <a:t>      Modeling best practices ?Let  me know!</a:t>
            </a:r>
            <a:endParaRPr lang="en-US" sz="2000" dirty="0"/>
          </a:p>
        </p:txBody>
      </p:sp>
      <p:sp>
        <p:nvSpPr>
          <p:cNvPr id="10" name="Heart 9"/>
          <p:cNvSpPr/>
          <p:nvPr/>
        </p:nvSpPr>
        <p:spPr>
          <a:xfrm>
            <a:off x="1066800" y="54102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art 10"/>
          <p:cNvSpPr/>
          <p:nvPr/>
        </p:nvSpPr>
        <p:spPr>
          <a:xfrm>
            <a:off x="1066800" y="57912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art 11"/>
          <p:cNvSpPr/>
          <p:nvPr/>
        </p:nvSpPr>
        <p:spPr>
          <a:xfrm>
            <a:off x="1066800" y="6096000"/>
            <a:ext cx="228600" cy="2286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143000"/>
            <a:ext cx="8229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Here are the results for Excel, concise and to the point: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Data Insights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 Predictive Analytics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 Interactive Dashboards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 Automated Reporting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Improved Decision Making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 Increased Efficiency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Identified Areas for Improvement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Personalized Employee Profiles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Real-time Alerts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 Data-Driven Storytelling</a:t>
            </a:r>
            <a:endParaRPr lang="en-US" sz="2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838200" y="1219200"/>
          <a:ext cx="9525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Excel helps you:- Unlock insights- Make data-driven decisions- Improve employee management- Enhance performance &amp; retention- Streamline analysis &amp; reporting By using Excel, you can optimize your workforce and drive business success!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52600"/>
            <a:ext cx="10293668" cy="4419600"/>
          </a:xfrm>
        </p:spPr>
        <p:txBody>
          <a:bodyPr/>
          <a:lstStyle/>
          <a:p>
            <a:pPr algn="ctr"/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  <p:transition advTm="0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685800" y="1371600"/>
            <a:ext cx="716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"Analyze employee data (demographics, job titles, departments, tenure, salary, performance ratings) to identify trends, patterns, and insights. Use Excel to:- Clean and visualize data- Analyze tenure vs. salary- Identify top performers- Predict employee turnover Help me design and implement an Excel solution!"Let me know if you'd like me to expand on this or help with the analysis!</a:t>
            </a:r>
            <a:endParaRPr lang="en-US" sz="3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62000" y="1676400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clear structure and guidelines for the employee data analysis project, ensuring a focused and effective approach.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600200"/>
            <a:ext cx="8915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 It's usually the person's line manager, as they know most about the employee's role and their current work. In some cases, a leadership group, team leader, or a more senior leader may lead the review or someone from human resources.</a:t>
            </a:r>
            <a:endParaRPr lang="en-US" sz="4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667000" y="14478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Unlock actionable employee insights with our intuitive Excel dashboard, empowering HR professionals to:- Track key metrics- Identify trends- Make data-driven decisions- Enhance organizational performance</a:t>
            </a:r>
          </a:p>
          <a:p>
            <a:endParaRPr lang="en-US" sz="2800" dirty="0" smtClean="0"/>
          </a:p>
          <a:p>
            <a:r>
              <a:rPr lang="en-US" sz="2800" b="1" dirty="0" smtClean="0"/>
              <a:t>Key Benefits</a:t>
            </a:r>
            <a:r>
              <a:rPr lang="en-US" sz="2800" dirty="0" smtClean="0"/>
              <a:t>:- Improved decision-making- Enhanced employee engagement- Increased efficiency- Better compliance- Scalable solution</a:t>
            </a:r>
            <a:endParaRPr lang="en-US" sz="2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6" name="AutoShape 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AutoShape 1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AutoShape 1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AutoShape 1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AutoShape 2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AutoShape 2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AutoShape 2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AutoShape 26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AutoShape 28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AutoShape 30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AutoShape 32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4" name="AutoShape 34" descr="blob:https://web.whatsapp.com/3ddd9443-3507-4b5f-9a44-21055d0567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24" descr="mkjk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371600"/>
            <a:ext cx="3907871" cy="3276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Rectangle 25"/>
          <p:cNvSpPr/>
          <p:nvPr/>
        </p:nvSpPr>
        <p:spPr>
          <a:xfrm>
            <a:off x="914400" y="1219200"/>
            <a:ext cx="6096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dataset contains 1000 rows (employees) and 7 columns (variables):1. Employee ID (unique identifier): a unique numerical ID for each employee2. Department (categorical): the department the employee belongs to (e.g., Sales, Marketing, IT, etc.)3. Job Title (categorical): the employee's job title (e.g., Software Engineer, Marketing Manager, etc.)4. Tenure (numerical): the number of years the employee has been with the company5. Salary (numerical): the employee's annual salary6. Performance Rating (categorical): the employee's most recent performance rating (e.g., Excellent, Good, Fair, etc.)7. Age (numerical): the employee's age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00200" y="1524000"/>
            <a:ext cx="8686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- Auto-refreshing dashboards- Predictive modeling- Interactive visualizations- Automated reporting- Smart alerts- Data storytelling- One-click analysis These features will take our Excel solution to the next level, providing a more dynamic, interactive, and insightful experience!</a:t>
            </a:r>
            <a:endParaRPr lang="en-US" sz="4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613</Words>
  <Application>Microsoft Office PowerPoint</Application>
  <PresentationFormat>Custom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GRAPH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27</cp:revision>
  <dcterms:created xsi:type="dcterms:W3CDTF">2024-03-29T15:07:22Z</dcterms:created>
  <dcterms:modified xsi:type="dcterms:W3CDTF">2024-08-31T03:31:30Z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